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Lektion 5: Höflichkeit auf Deutsch und auf Russisch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 выражения в немецком и русском языках.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показывает уважение, помогает избежать неловкости и делает общение спокойнее. В школе она особенно важна с учителем, одноклассниками, незнакомыми людьми и в переписке.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вежливость в речи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собеседнику: Sie, du, ты и вы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«вы» выражает уважение и вежливую дистанцию, а «ты» — близость, простоту и более личный характер разговора. Выбор формы зависит от ситуации.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Sie используют в официальных ситуациях, при разговоре со взрослыми и незнакомыми людьми. Эта форма показывает дистанцию, уважение и аккуратный тон общения.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 подходит для друзей, родственников и неформального общения. Оно звучит ближе и свободнее, поэтому его выбирают там, где отношения уже стали доверительными.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«ты» или du не случаен: он связан с возрастом, знакомством и правилами общения. Вежливость здесь помогает не нарушить границы собеседника.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в немецком и русском языках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приветствие часто зависит от времени суток: Guten Morgen, Guten Tag, а в неформальном общении — Hallo. Прощание тоже может быть кратким: Tschüss.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нейтральное и официальное «Здравствуйте» подходит почти для любой школьной ситуации. Более близкие формы — «Привет» и «Пока» — используют среди знакомых.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вежливых формул в немецком и русском языках.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 и вежливые ответы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и русские формы благодарности и ответа на неё.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совпадают по функции, но не по значению: bitte и пожалуйста особенно многозначны и часто меняют смысл по контексту.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вежливо попросить о помощи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похожую роль играют конструкции «Можно…?», «Не могли бы вы…?» и «Пожалуйста, помогите…». Они снижают категоричность и показывают уважение к собеседнику.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вежливая просьба часто строится через Können Sie…?, Könntest du…? или Können Sie bitte…?. Такие формы звучат мягче и уважительнее, чем прямой приказ.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bitte в немецком языке особенно важно: оно усиливает вежливость, делает просьбу менее резкой и помогает звучать естественно в школьном и повседневном общении.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вежливая просьба в школе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сделать просьбу понятной, уважительной и уместной в немецком и русском языках.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Извинения и исправление ошибки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часто говорят Entschuldigung или Verzeihung, а в русском — «Извините» и «Простите». Такие формы помогают сразу показать, что ошибка замечена и разговор не игнорируется.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извинение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Es tut mir leid и «Мне жаль» подчёркивают, что человек не просто просит прощения, а действительно сожалеет о своей ошибке, опоздании или неловкой ситуации.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 о случившемся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извинение часто сопровождается кратким объяснением: почему человек опоздал, что произошло случайно или почему он допустил ошибку. Это делает речь более понятной и честной.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причины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вежливость не заканчивается словами: после извинения важно показать желание исправить ситуацию, помочь собеседнику или не повторять ту же ошибку снова.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исправить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86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частоты формул в типичных школьных диалогах; данные используются для учебной визуализации.
</a:t>
            </a:r>
            <a:endParaRPr lang="en-US" sz="1869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вежливые формулы в школьных диалогах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 просьбы чаще всего нужны в начале общения и при обращении за помощью.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 извинения встречаются реже, но именно они поддерживают дружелюбный и уважительный тон.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признаки вежливости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слышна не только в словах, но и в голосе. Спокойный тон, чёткая речь и отсутствие резкости помогают собеседнику чувствовать себя комфортно.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также мимика, взгляд и поза: доброжелательное лицо, кивок и уважительная дистанция делают общение мягче и помогают поддержать дружелюбный контакт.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общения: официальные и дружеские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меняются слова, обращения и ситуации общения в немецком и русском языках.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формы помогают сохранить дистанцию и уважение, а неформальные — показать близость и дружелюбие.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норм речевого этикета в немецком и русском языках, школьный курс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отвечают на просьбу вежливо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Согласие помочь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собеседник подтверждает готовность помочь: Ja, gern; Natürlich; Конечно; Да, пожалуйста. Такой ответ сразу снимает напряжение и показывает доброжелательный настрой.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Вежливое 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помощи уместны ответы вроде Gern geschehen или Пожалуйста. Они завершают разговор спокойно и оставляют хорошее впечатление у собеседника.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Короткая поддержка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часто звучат короткие формулы, которые делают общение мягким: Kein Problem, пожалуйста, без проблем. Они показывают, что просьба принята спокойно.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вежливо писать в сообщениях и письмах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письмо начинается с обращения и приветствия. В немецком языке часто пишут Sehr geehrte…, а в русском — Уважаемый(ая)… или Здравствуйте. Такая форма сразу показывает уважение и помогает начать разговор спокойно и корректно.
</a:t>
            </a:r>
            <a:endParaRPr lang="en-US" sz="2206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77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сообщения задаёт тон
</a:t>
            </a:r>
            <a:endParaRPr lang="en-US" sz="2677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основной части важно не только сообщить просьбу или вопрос, но и поблагодарить за внимание. В немецких сообщениях часто встречаются Liebe Grüße и Mit freundlichen Grüßen, а в русских — С уважением. Эти формулы делают текст аккуратным.
</a:t>
            </a:r>
            <a:endParaRPr lang="en-US" sz="2125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делает текст дружелюбнее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мессенджере вежливость не исчезает. Если сообщение начинается с приветствия и заканчивается благодарностью, оно звучит уважительно. Это особенно важно, когда пишешь учителю, классному руководителю или незнакомому взрослому.
</a:t>
            </a:r>
            <a:endParaRPr lang="en-US" sz="2050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чат тоже может быть вежливым
</a:t>
            </a:r>
            <a:endParaRPr lang="en-US" sz="26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школьных и повседневных ситуаций общения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чаще всего используются формальные формы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Формальная речь особенно заметна там, где важно сохранить уважительную дистанцию и ясность обращения.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формальные формы нужны в общении со взрослыми и в школьной среде; в публичных ситуациях они помогают звучать корректно.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Прямота речи в немецком и русском языках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нельзя судить о вежливости только по отдельным словам. Нужно учитывать, кому, где и с какой интонацией сказана фраза.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языках важны возраст, знакомство, статус и ситуация общения. Одно и то же выражение может прозвучать уважительно или резко, если изменить тон голоса.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речь нередко кажется более гибкой и эмоциональной. Интонация, паузы и выбор слов могут смягчать просьбу или, наоборот, делать её более настойчивой.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речь часто звучит более прямо: мысль формулируется точно и без лишних слов. При этом вежливость сохраняется благодаря устойчивым выражениям и правильному обращению к собеседнику.
</a:t>
            </a:r>
            <a:endParaRPr lang="en-US" sz="228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подходящую форму общения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зависит от ситуации, отношения между собеседниками и степени официальности речи.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слишком быстро переходить на ты или du. В немецком это особенно заметно, потому что выбор между Sie и du показывает отношение и степень официальности.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начинать разговор без приветствия или задавать просьбу слишком прямо. Вежливая форма звучит мягче, если добавить слова пожалуйста или bitte и коротко обратиться к собеседнику.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нельзя забывать об извинении: короткое извини без объяснения причины часто звучит слишком сухо. Лучше сказать, что произошло, и показать готовность исправить ситуацию.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немецкого и русского речевого этикета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вежливых формул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формулы в немецком и русском языках и их основную функцию.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формул одинаков, но выбор слов и степень формальности в двух языках различаются.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59147"/>
            <a:ext cx="664200" cy="590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для закрепления темы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собеседники здороваются: Guten Tag или Здравствуйте. Это помогает начать разговор спокойно и показывает уважение с первых слов.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помощи важно сразу поблагодарить: danke или спасибо. Короткая благодарность делает общение дружелюбным и приятным для обеих сторон.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звучит вежливая просьба с bitte или пожалуйста. Такая форма делает вопрос мягче и помогает избежать резкого тона.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разговора используют Auf Wiedersehen или до свидания. Это аккуратный и спокойный способ завершить диалог без неловкости.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помогает говорить уместно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и русском языках вежливость строится на уважении, правильном обращении и подходящем тоне. Если выбрать нужные слова, общение становится ясным, дружелюбным и уверенным.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2026-05-25T02:24:42Z</dcterms:created>
  <dcterms:modified xsi:type="dcterms:W3CDTF">2026-05-25T02:24:42Z</dcterms:modified>
</cp:coreProperties>
</file>