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маме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о любви, заботе и благодарности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понять песню о маме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мама — это забота, дом, улыбка и чувство защищённости. Поэтому песня о маме сразу вызывает знакомые и тёплые образы, а на праздниках её хочется слушать и петь вместе.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песня напоминает ребёнку, что мама очень дорога и любима. В ней часто звучат слова о благодарности за помощь, ласку и ежедневную заботу.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тексте нет сложных мыслей: всё понятно и близко первокласснику. Песня говорит о простых, но важных вещах — объятии, добром взгляде, поддержке и домашнем тепле.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песне подчёркивается: маму любят не только в праздник. Она нужна каждый день, потому что рядом с ней спокойнее, радостнее и как-то сразу уютнее.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обычно говорит песня о маме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делают песню доброй и понятной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маме часто появляются солнце, свет и тёплые руки. Такие образы помогают почувствовать ласку без длинных объяснений. Их легко представить даже самым маленьким слушателям.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цветы, сердце и мама рядом с ребёнком создают очень ясную картину. Она выглядит уютно и спокойно, поэтому песня кажется доброй, понятной и по-настоящему сердечной.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особенно ласково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Мамочка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Уменьшительное слово звучит особенно нежно. Оно сразу передаёт близость, доверие и детскую любовь, поэтому легко запоминается и вызывает улыбку.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показать, что мама — самый близкий человек. Оно делает текст тёплым и очень личным, будто сказанным тихо и от сердца.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звучит просто и ясно. Оно подчёркивает чувство любви без лишних слов и хорошо подходит для коротких детских песен.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благодарности придаёт песне особую искренность. С ним ребёнок не просто поёт, а словно говорит маме важные и добрые слова.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создают настроение уюта и радости. Они помогают передать светлое чувство, которое остаётся после песни и дома, и в классе.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 о маме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искреннее чувство превращается в простую и светлую песню для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повторяется несколько раз, поэтому его легче подхватить хором. Для первоклассников это особенно удобно: знакомые строки быстро становятся любимыми.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детской песни: повтор припева в учебных и праздничных песнях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повтора припева обычно хватает, чтобы дети запомнили главную мысль песни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маме на школьном празднике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сцену с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выходят с цветами и открытками, а в зале становится очень тихо и радостно одновременно. Песня помогает поздравить маму красиво и по-настоящему от души, без лишних слов.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Подарок, сделанный голосом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выступления ребята поют, глядя в зал, и это похоже на маленькое признание в любви. Такая песня создаёт тёплую атмосферу и делает праздник особенно семейным.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для класса 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мамы улыбаются, а дети чувствуют себя настоящими артистами. В этот момент открытки, букеты и музыка складываются в одно доброе воспоминание.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мелодия в песне о маме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начинается спокойно и плавно, чтобы сразу передать нежность и доверие. Она звучит мягко, без резких скачков и громких акцентов.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припеве музыка становится светлее и чуть радостнее. Это помогает выделить самые важные слова и делает песню более запоминающейся.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мелодия обычно снова становится мягкой и тёплой. Такое завершение оставляет чувство уюта, благодарности и доброго семейного настроения.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завтрак и сборы в школу делают песню близкой и узнаваемой. Первоклассник легко представляет этот момент, потому что он похож на его собственный день.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из жизни ребёнка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сказки перед сном создаёт в песне тихую и уютную картину. Она напоминает о спокойных вечерах, когда рядом мама и всё вокруг становится добрее.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 одеждой, шарфом или портфелем показывает заботу мамы в обычных делах. Такие детали особенно понятны детям, ведь они встречаются почти каждый день.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спокойной ночи завершает день так же тепло, как и любая ласковая песня. Эта маленькая деталь помогает почувствовать любовь и заботу без лишних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рядом: в песне и в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успокаивает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пришёл с улицы продрогший и усталый, а мама уже ждёт дома. Она поправляет шарф, улыбается и говорит тихие слова, от которых сразу становится спокойно. В песне такой момент легко представить и очень приятно спеть.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руки помогают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мама застёгивает куртку, собирает портфель и помогает не забыть варежки. В песне эти простые дела звучат как настоящая забота, потому что именно из них и складывается тёплый день маленького школьника.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мамой хочется делиться радостью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показывает рисунок, первую пятёрку или новую поделку, а мама радуется вместе с ним. В песне этот светлый момент передаёт любовь без долгих объяснений: рядом самый близкий человек, который всегда замечает успех ребёнка.
</a:t>
            </a:r>
            <a:endParaRPr lang="en-US" sz="939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по-настоящему искренней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фразы, тем легче ребёнку поверить в песню. Простые слова звучат естественно и не мешают главному чувству — любви к маме.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появляется, когда в тексте нет притворства. Песня звучит тепло, если в ней прямо сказано: мама дорога, любима и нужна каждый день.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дома, помощь перед школой, вечернее пожелание спокойной ночи — такие детали близки детям. Они делают песню похожей на обычную семейную жизнь.
</a:t>
            </a:r>
            <a:endParaRPr lang="en-US" sz="112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мелодия и добрый ритм помогают услышать смысл без лишнего напряжения. Тогда песня звучит мягко, как тёплый разговор с самым родным человеком.
</a:t>
            </a:r>
            <a:endParaRPr lang="en-US" sz="11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в песне знакомые моменты: мамино объятие, помощь с одеждой, добрую улыбку и радость встречи после дня в школе.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первоклассник понимает песню о маме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короткие и ясные, первоклассник быстро понимает настроение песни. Ему не нужно разгадывать сложный смысл — он просто чувствует тепло и заботу.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становится для ребёнка маленьким письмом маме. Важно не то, сколько в ней строк, а то, что каждая строка говорит о любви и благодарности.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детской песни: легко, плавно, понятно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песни о маме выбирают несложную мелодию, чтобы детям было удобно петь вместе. Плавный ритм помогает не сбиваться, а мягкое звучание создаёт спокойное, доброе настроение.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подбирают так, чтобы их можно было сразу услышать и повторить. Удобный диапазон и короткие фразы делают песню доступной даже для маленьких исполнителей.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быстро понятны первоклассникам и сразу настраивают на тёплое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слов, приведённый в теме презентации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особенно часто помогают создать в песне ощущение уюта, любви и благодарности.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к поздравлению: как рождается песня для мамы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простая: искреннее чувство превращается в слова, мелодию и тёплое поздравление.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в песне и рисунке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маме легко превращается в цветной образ: тёплый свет, сердце, букет и уютный дом. Такие детали сразу показывают нежность и заботу.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рисует маму и рядом добавляет солнце или цветы, смысл песни становится яснее. Рисунок будто подсказывает: здесь живут любовь, благодарность и домашнее тепло.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остаётся в памяти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песню на празднике или на уроке и сразу запоминает добрый настрой. Простые слова и светлая мелодия легко привлекают внимание.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22399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дома 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снова: на репетиции, дома или на семейном празднике. Повтор помогает словам стать знакомыми, а мелодии — почти родными.
</a:t>
            </a:r>
            <a:endParaRPr lang="en-US" sz="1151" dirty="0"/>
          </a:p>
        </p:txBody>
      </p:sp>
      <p:sp>
        <p:nvSpPr>
          <p:cNvPr id="12" name="Text 4"/>
          <p:cNvSpPr txBox="1"/>
          <p:nvPr/>
        </p:nvSpPr>
        <p:spPr>
          <a:xfrm>
            <a:off x="4206167" y="1123243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личными воспоминаниями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соотнести песню с маминой улыбкой, объятием или вечерним чтением сказки. Так музыка соединяется с собственным опытом ребёнка.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6172383" y="2814300"/>
            <a:ext cx="19662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песня начинает напоминать о празднике, тепле и заботе. Поэтому она остаётся в памяти как маленькая семейная история.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замечать, сколько добрых дел мама делает каждый день. Ребёнок начинает внимательнее смотреть на заботу, которую раньше принимал как что-то само собой разумеющееся.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песня о маме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учит благодарить не только словами, но и поступками. После неё хочется помочь дома, обнять маму и сказать ей простое, но очень важное спасибо.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развивают уважение и доброту. Для первоклассника это понятный урок: любовь к близким показывают вежливыми словами, вниманием и маленькими добрыми делами.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о маме нужна каждому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маме говорит о самом главном просто и тепло. Она помогает детям почувствовать любовь, а мамам — услышать самые дорогие слова от своих малышей.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2026-05-24T02:02:06Z</dcterms:created>
  <dcterms:modified xsi:type="dcterms:W3CDTF">2026-05-24T02:02:06Z</dcterms:modified>
</cp:coreProperties>
</file>