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— простой способ общаться и развивать английский язык.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Открытие: зачем писать открытки на английском языке?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открытка появилась в Англии в 1840-х годах. Со временем они стали популярны во всём мире. Для изучающих английский это отличная возможность практиковать письмо и выражать эмоции на языке.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открыток и их роль в изучении английского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писать открытки на английском?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международных обменах открытками помогает познакомиться с культурой разных стран и улучшить языковые навыки.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открыток развивает навыки английской речи, учит использовать полезные выражения и улучшает словарный запас.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иностранного друга на английском укрепит дружбу и сделает общение более личным и тёплым.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английской открытки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содержит подробности или личные воспоминания, делающие сообщение уникальным.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Поздравительная или пожелательная часть выражает основную идею: радость, поддержку или благодарность.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обычно начинается с "Dear" и имени адресата, задавая тёплый и личный тон письма.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Завершается открытка подписью — "Best wishes", "Yours" или "Sincerely", отражающей степень формальности.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на день рождения часто украшены яркими воздушными шарами и тортами. Текст поздравления поздравляет с праздником и желает счастья в новом году жизни.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открытки украшены ёлками, снежинками и рождественскими персонажами. Они передают пожелания тепла и радости в зимний праздник.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и достижения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с благодарностью помогают искренне поблагодарить учителей или друзей. Поздравления с достижениями поддерживают и вдохновляют адресата.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темы открыток на английском языке
</a:t>
            </a:r>
            <a:endParaRPr lang="en-US" sz="20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373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фразы для английских открыток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Happy Birthday!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Классическое поздравление, выражающее пожелание счастья и радости имениннику.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Merry Christmas!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Теплое пожелание в период рождественских праздников, приносящее атмосферу праздника.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Congratulations!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для поздравления с важными достижениями или значимыми событиями в жизни.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you!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благодарности за помощь, поддержку или подарок, подчеркивающее внимание и уважение.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внутри: «Dear Ann, Happy Birthday! Wishing you lots of joy, fun and unforgettable moments. Yours, Alex.» сочетает простые пожелания и личную теплоту.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поздравительной открытки на английском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 яркими воздушными шарами и праздничным тортом задаёт радостный настрой открытки.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открытки с благодарностью на английском языке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Изображение рук, держащих сердечко, символизирует искренность и тепло благодарности. Текст подчёркивает личное отношение: «Dear Mr. Smith, Thank you very much for your help and support.»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Завершение: «I appreciate it a lot! Best wishes, Olga.» выражает глубину признательности и дружелюбие, делая открытку душевной.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как способ установить международную дружбу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вроде Postcrossing стимулируют языковую практику и углубляют понимание культурных особенностей.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открытками на английском языке помогает наладить контакт с ровесниками из разных стран и расширить круг общения.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знакомства, начавшиеся с открыток, перерастают в долгую дружбу и регулярное общение на английском.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94205"/>
            <a:ext cx="4014300" cy="8973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открытка на родном языке и на английском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показывает плюсы и минусы написания открыток на русском и английском языках.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открыток на английском способствует развитию языковых навыков и расширению общения.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опросы 2022 года
</a:t>
            </a:r>
            <a:endParaRPr lang="en-US" sz="6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открыток в изучении английской культуры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на открытках часто показывают символы и праздники, которые важны для культуры, например, рождественские елки, пасхальные яйца или национальные цветы.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отражают традиционные обычаи англоязычных стран, демонстрируя особенности поздравительных формулировок и типичных выражений в зависимости от ситуации.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и неформальные обращения используются в зависимости от получателя, что помогает понять социальные нормы и правила этикета в англоязычном мире.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Тематики открыток раскрывают ценности общества, например, акцент на семейных связях в Рождество или пожелания успеха в профессиональной сфере.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расширяют вокабуляр через коллекции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школьники создают личные коллекции открыток с английскими надписями, что способствует запоминанию новых слов и выражений в живом контексте. Это помогает лучше понять использование языка в реальных ситуациях.
</a:t>
            </a:r>
            <a:endParaRPr lang="en-US" sz="971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выставки открывают горизонты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Выставки открыток предоставляют доступ к редким экземплярам из англоязычных стран. Здесь школьники знакомятся с культурными различиями и уникальными языковыми особенностями, что обогащает их знания и развивает интерес к иностранному языку.
</a:t>
            </a:r>
            <a:endParaRPr lang="en-US" sz="971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Коллекционирование открыток на английском: новые возможности
</a:t>
            </a:r>
            <a:endParaRPr lang="en-US" sz="2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 разных ситуаций на английских открытках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новогодних открыток часто используются пожелания удачи и успехов в будущем году, например, "May the New Year bring you happiness!", что выражает надежду и поддержку.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ситуации поддержки можно использовать ободряющие фразы, такие как "Stay strong! You can do it!", чтобы показать заботу и веру в собеседника.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день рождения подойдут пожелания счастья и радости, например, "Hope your day is wonderful!" делает поздравление теплым и душевным.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популярности открыток среди школьников (2010–2023)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использования цифровых технологий совпал с уменьшением интереса к традиционным бумажным открыткам среди подростков.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устойчивая тенденция снижения популярности бумажных открыток, что связано с развитием электронной коммуникации и изменением привычек.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опросы 2010–2023 гг.
</a:t>
            </a:r>
            <a:endParaRPr lang="en-US" sz="6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95826" y="3135466"/>
            <a:ext cx="1575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аспект отправки открыток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Переработанная бумага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современных открыток изготавливается из переработанных материалов, что снижает нагрузку на окружающую среду и способствует устойчивому развитию.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чернила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печати используются органические или водорастворимые чернила, минимизирующие вред от химических веществ и обеспечивающие безопасность для природы.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Отправленные открытки легко поддаются повторной переработке, что способствует уменьшению объёма мусора и экономии природных ресурсов.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открытки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e-cards снижает потребность в бумаге и транспортировке, предлагая экологически более чистый способ поздравления без ущерба для эмоциональной ценности.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создания открытки на английском языке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Эффективный подход к подготовке и оформлению поздравления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подбирать вежливые и уместные фразы, чтобы поздравление соответствовало событию и отражало уважение к получателю в цифровом формате.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форматы: электронные открытки на английском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открытки предлагают мгновенную отправку, широкий выбор шаблонов и возможность добавить анимацию или музыку для создания эффекта присутствия.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трудности написания открытки на английском
</a:t>
            </a:r>
            <a:endParaRPr lang="en-US" sz="216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могут возникать при подборе точных фраз, а также из-за страха допустить ошибки, особенно в официальных сообщениях.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общение вызывает чувство гордости за собственный прогресс и становится оригинальным способом поздравить друзей и знакомых.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открытки на английском развивает навыки письменной речи и помогает систематизировать словарный запас в практическом контексте.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Систематическая практика способствует преодолению языковых барьеров, увеличивает уверенность и улучшает навыки коммуникации.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стоит попробовать написать открытку на английском самому
</a:t>
            </a:r>
            <a:endParaRPr lang="en-US" sz="216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учит преодолевать страхи и трудности, связанные с использованием английского, укрепляя уверенность в себе и своих знаниях.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работа с текстом стимулирует интерес к языку и мотивирует продолжать обучение и совершенствование навыков.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написание открытки помогает научиться ясно и кратко формулировать мысли на иностранном языке, что способствует общему развитию речи.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на английском — шаг к новым возможностям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открыток на английском языке служит мостом для общения, обучения и проявления заботы, оставаясь важным элементом культуры и межличностных связей в современном мире.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2026-05-07T04:26:44Z</dcterms:created>
  <dcterms:modified xsi:type="dcterms:W3CDTF">2026-05-07T04:26:44Z</dcterms:modified>
</cp:coreProperties>
</file>