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3554" y="0"/>
            <a:ext cx="393799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9950" y="842000"/>
            <a:ext cx="4475400" cy="292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важное геометрическое место точек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Равноудалённые точки образуют не просто множество, а прямую.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539950" y="25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40468" y="0"/>
            <a:ext cx="370191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631075"/>
            <a:ext cx="4200900" cy="29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показывает, как одно условие задаёт целую прямую. Мы учимся находить точки, равноудалённые от A и B, и применять это свойство в построениях, окружностях и задачах на симметрию.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48471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условие превращается в линию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25688" y="239425"/>
            <a:ext cx="70380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74" dirty="0">
                <a:solidFill>
                  <a:srgbClr val="05050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Задача на поиск всех равных расстояний
</a:t>
            </a:r>
            <a:endParaRPr lang="en-US" sz="2874" dirty="0"/>
          </a:p>
        </p:txBody>
      </p:sp>
      <p:sp>
        <p:nvSpPr>
          <p:cNvPr id="9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1825625" y="1855902"/>
            <a:ext cx="3386898" cy="9846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Постановка вопроса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найти все точки, для которых расстояния до двух заданных точек A и B совпадают. Это не одиночный ответ, а целое геометрическое множество.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476728" y="1855902"/>
            <a:ext cx="3386898" cy="9846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это встречается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задачи встречаются в построениях, где важно сравнить расстояния без вычислений. Они помогают замечать симметрию и искать опорные линии на чертеже.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1825625" y="3612631"/>
            <a:ext cx="3386898" cy="9846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получится в ответе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рассуждать аккуратно, видно, что подходящих точек бесконечно много. Они выстраиваются в одну прямую, а не распределяются по плоскости случайно.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5476728" y="3612631"/>
            <a:ext cx="3386898" cy="9846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чему придём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прямая связана с отрезком AB самым простым образом: она проходит через его середину и образует с ним прямой угол.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621650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и основная теорема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858700" y="1858525"/>
            <a:ext cx="2236800" cy="22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значит равноудалённость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называется равноудалённой от A и B, если её расстояния до этих точек одинаковы. Именно такое условие задаёт нужное геометрическое место точек.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729575" y="1858525"/>
            <a:ext cx="2236800" cy="22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результат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отрезка AB все такие точки лежат на серединном перпендикуляре. Это прямая, которая проходит через середину отрезка и перпендикулярна ему.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600450" y="1858525"/>
            <a:ext cx="2236800" cy="22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Значит, вместо поиска отдельных точек мы получаем всю линию сразу. Это удобно и для чертежей, и для решения задач на построение.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62541" y="0"/>
            <a:ext cx="307906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306750" y="621650"/>
            <a:ext cx="52995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Схема: отрезок, середина и линия множества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06750" y="1806714"/>
            <a:ext cx="5299500" cy="8362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Отрезок и середина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чертеже виден отрезок AB и его середина M. Отметка в точке M показывает, где отрезок делится на две равные части.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2782645"/>
            <a:ext cx="5299500" cy="8362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под прямым углом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l проходит через M и пересекает AB под прямым углом. Это ключевой признак серединного перпендикуляра, который легко проверить по рисунку.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06750" y="3758510"/>
            <a:ext cx="5299500" cy="8362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Множество точек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Любая точка на l одинаково удалена от A и B. Поэтому именно эта прямая задаёт всё множество искомых точек.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на примерах: на линии и вне её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49675" y="1169175"/>
            <a:ext cx="24168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на линии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C на серединном перпендикуляре имеет одинаковые расстояния до A и B. Это подтверждает само определение множества и хорошо видно на чертеже.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59837" y="1169175"/>
            <a:ext cx="24168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вне линии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взять точку D вне этой прямой, расстояния до концов отрезка обычно различаются. Чем дальше D от линии, тем заметнее разница.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370013" y="1169175"/>
            <a:ext cx="24168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линия одна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двух случаев показывает главную идею: условие выполняется не везде, а только на одной прямой. Поэтому множество не заполняет всю плоскость.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25688" y="239425"/>
            <a:ext cx="70380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16" dirty="0">
                <a:solidFill>
                  <a:srgbClr val="05050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Короткое доказательство через равные треугольники
</a:t>
            </a:r>
            <a:endParaRPr lang="en-US" sz="2716" dirty="0"/>
          </a:p>
        </p:txBody>
      </p:sp>
      <p:sp>
        <p:nvSpPr>
          <p:cNvPr id="8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1825476" y="2121601"/>
            <a:ext cx="2257614" cy="22415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Симметричное положение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Проведём из точки на серединном перпендикуляре отрезки до A и B. Они окажутся равными, потому что точка расположена симметрично относительно этой прямой.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215529" y="2121601"/>
            <a:ext cx="2257614" cy="22415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треугольники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рассмотреть два треугольника, образованных точкой и концами отрезка, получится равенство соответствующих сторон. Из этого следует равенство расстояний до A и B.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605580" y="2121601"/>
            <a:ext cx="2257614" cy="22415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доказательство работает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рассуждение объясняет, почему любая точка на серединном перпендикуляре подходит. Симметрия здесь не случайна, а является основой доказательства.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037" y="1408575"/>
            <a:ext cx="8451727" cy="3115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304275"/>
            <a:ext cx="8453400" cy="9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серединного перпендикуляра циркулем
</a:t>
            </a:r>
            <a:pPr algn="l" indent="0" marL="0">
              <a:lnSpc>
                <a:spcPct val="100000"/>
              </a:lnSpc>
              <a:buNone/>
            </a:pPr>
            <a:r>
              <a:rPr lang="en-US" sz="9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5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Пошаговое построение по чертежу с циркулем и линейкой
</a:t>
            </a:r>
            <a:endParaRPr lang="en-US" sz="2733" dirty="0"/>
          </a:p>
        </p:txBody>
      </p:sp>
      <p:sp>
        <p:nvSpPr>
          <p:cNvPr id="5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037" y="1408575"/>
            <a:ext cx="8451727" cy="3115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304275"/>
            <a:ext cx="8453400" cy="9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алгоритм построения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из четырёх последовательных шагов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924743"/>
            <a:ext cx="4328400" cy="171226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343725"/>
            <a:ext cx="2644500" cy="28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несколько точек и увидим, когда выполняется условие равных расстояний до A и B.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Условие выполняется именно на серединном перпендикуляре, а не во всей плоскости.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по чертежу и измерению расстояний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Принадлежит ли точка множеству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175000" y="2989800"/>
            <a:ext cx="5252100" cy="201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единственная прямая подходит для всех равноудалённых точек
</a:t>
            </a:r>
            <a:endParaRPr lang="en-US" sz="4000" dirty="0"/>
          </a:p>
        </p:txBody>
      </p:sp>
      <p:sp>
        <p:nvSpPr>
          <p:cNvPr id="4" name="Text 1"/>
          <p:cNvSpPr txBox="1"/>
          <p:nvPr/>
        </p:nvSpPr>
        <p:spPr>
          <a:xfrm>
            <a:off x="357200" y="529175"/>
            <a:ext cx="4214700" cy="184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 здесь одно: для пары точек A и B существует единственная прямая, на которой все точки равноудалены от них.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Геометрия: свойство серединного перпендикуляра к отрезку AB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3572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62541" y="0"/>
            <a:ext cx="307906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306750" y="621650"/>
            <a:ext cx="52995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именно эта прямая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06750" y="1806714"/>
            <a:ext cx="5299500" cy="8362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Середина отрезка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Серединный перпендикуляр проходит через середину отрезка AB, поэтому он сразу делит его на две равные части и задаёт точку симметрии для дальнейшего построения.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2782645"/>
            <a:ext cx="5299500" cy="8362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Прямой угол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образует с отрезком AB прямой угол. Именно этот признак отличает её от любых других линий и позволяет проверить правильность построения на чертеже.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06750" y="3758510"/>
            <a:ext cx="5299500" cy="8362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Полное условие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Вместе эти два свойства полностью определяют нужную линию: если прямая проходит через середину отрезка и перпендикулярна ему, она и есть искомое множество точек.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97500" y="939551"/>
            <a:ext cx="3277200" cy="32643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750" y="621650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окружностями через A и B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858676" y="1838246"/>
            <a:ext cx="4380000" cy="744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центра
</a:t>
            </a:r>
            <a:pPr algn="l" indent="0" marL="0">
              <a:lnSpc>
                <a:spcPct val="100000"/>
              </a:lnSpc>
              <a:buNone/>
            </a:pPr>
            <a:r>
              <a:rPr lang="en-US" sz="9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Выбирают точку на серединном перпендикуляре и рассматривают её как центр окружности, которая проходит через точки A и B.
</a:t>
            </a:r>
            <a:endParaRPr lang="en-US" sz="1281" dirty="0"/>
          </a:p>
        </p:txBody>
      </p:sp>
      <p:sp>
        <p:nvSpPr>
          <p:cNvPr id="10" name="Text 3"/>
          <p:cNvSpPr txBox="1"/>
          <p:nvPr/>
        </p:nvSpPr>
        <p:spPr>
          <a:xfrm>
            <a:off x="858676" y="2701145"/>
            <a:ext cx="4380000" cy="744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радиусы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как центр равноудалён от A и B, радиусы к этим точкам одинаковы, и окружность строится без противоречий.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58676" y="3564045"/>
            <a:ext cx="4380000" cy="744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место центров
</a:t>
            </a:r>
            <a:pPr algn="l" indent="0" marL="0">
              <a:lnSpc>
                <a:spcPct val="100000"/>
              </a:lnSpc>
              <a:buNone/>
            </a:pPr>
            <a:r>
              <a:rPr lang="en-US" sz="9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такие центры лежат на одной прямой, поэтому можно говорить о целой семье окружностей, связанных с отрезком AB.
</a:t>
            </a:r>
            <a:endParaRPr lang="en-US" sz="134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51" y="0"/>
            <a:ext cx="221009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190875" y="239425"/>
            <a:ext cx="56727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16" dirty="0">
                <a:solidFill>
                  <a:srgbClr val="05050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центры окружностей лежат на этой линии
</a:t>
            </a:r>
            <a:endParaRPr lang="en-US" sz="2716" dirty="0"/>
          </a:p>
        </p:txBody>
      </p:sp>
      <p:sp>
        <p:nvSpPr>
          <p:cNvPr id="9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3190911" y="2121601"/>
            <a:ext cx="1819777" cy="22415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Условие на центр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окружности обязан быть на одинаковом расстоянии от точек A и B, иначе обе точки не смогут лежать на одной окружности.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117441" y="2121601"/>
            <a:ext cx="1819777" cy="22415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искать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Множество всех таких точек уже известно: это серединный перпендикуляр к отрезку AB, поэтому именно на нём ищут центр.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7043970" y="2121601"/>
            <a:ext cx="1819777" cy="22415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Практика построения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на чертеже заданы две точки окружности, их середину и перпендикуляр к отрезку удобно использовать для точного нахождения центра.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97500" y="939551"/>
            <a:ext cx="3277200" cy="32643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750" y="621650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треугольником и описанной окружностью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858676" y="1838246"/>
            <a:ext cx="4380000" cy="744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отрезка к треугольнику
</a:t>
            </a:r>
            <a:pPr algn="l" indent="0" marL="0">
              <a:lnSpc>
                <a:spcPct val="100000"/>
              </a:lnSpc>
              <a:buNone/>
            </a:pPr>
            <a:r>
              <a:rPr lang="en-US" sz="8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треугольнике серединный перпендикуляр можно провести к каждой стороне. Это помогает рассматривать не один отрезок, а всю фигуру сразу.
</a:t>
            </a:r>
            <a:endParaRPr lang="en-US" sz="1221" dirty="0"/>
          </a:p>
        </p:txBody>
      </p:sp>
      <p:sp>
        <p:nvSpPr>
          <p:cNvPr id="10" name="Text 3"/>
          <p:cNvSpPr txBox="1"/>
          <p:nvPr/>
        </p:nvSpPr>
        <p:spPr>
          <a:xfrm>
            <a:off x="858676" y="2701145"/>
            <a:ext cx="4380000" cy="744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общая точка
</a:t>
            </a:r>
            <a:pPr algn="l" indent="0" marL="0">
              <a:lnSpc>
                <a:spcPct val="100000"/>
              </a:lnSpc>
              <a:buNone/>
            </a:pPr>
            <a:r>
              <a:rPr lang="en-US" sz="8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таких перпендикуляра пересекаются в одной точке. Она одинаково удалена от всех вершин и становится центром описанной окружности.
</a:t>
            </a:r>
            <a:endParaRPr lang="en-US" sz="1221" dirty="0"/>
          </a:p>
        </p:txBody>
      </p:sp>
      <p:sp>
        <p:nvSpPr>
          <p:cNvPr id="11" name="Text 4"/>
          <p:cNvSpPr txBox="1"/>
          <p:nvPr/>
        </p:nvSpPr>
        <p:spPr>
          <a:xfrm>
            <a:off x="858676" y="3564045"/>
            <a:ext cx="4380000" cy="744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построениями
</a:t>
            </a:r>
            <a:pPr algn="l" indent="0" marL="0">
              <a:lnSpc>
                <a:spcPct val="100000"/>
              </a:lnSpc>
              <a:buNone/>
            </a:pPr>
            <a:r>
              <a:rPr lang="en-US" sz="8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свойство соединяет тему с задачами на построение треугольников и показывает, как одно место точек помогает решать более сложные задачи.
</a:t>
            </a:r>
            <a:endParaRPr lang="en-US" sz="122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5465" y="1326700"/>
            <a:ext cx="2939269" cy="2959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Схема: пересечение серединных перпендикуляров
</a:t>
            </a:r>
            <a:endParaRPr lang="en-US" sz="2786" dirty="0"/>
          </a:p>
        </p:txBody>
      </p:sp>
      <p:sp>
        <p:nvSpPr>
          <p:cNvPr id="9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4020452" y="1152450"/>
            <a:ext cx="22251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Пересечение линий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рисунке видно, что два серединных перпендикуляра пересекаются в одной точке. Именно она становится кандидатом на центр описанной окружности.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585502" y="1152450"/>
            <a:ext cx="22251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третьей стороной
</a:t>
            </a:r>
            <a:pPr algn="l" indent="0" marL="0">
              <a:lnSpc>
                <a:spcPct val="100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проводится третий перпендикуляр, он проходит через ту же точку. Это подтверждает, что все три линии встречаются в одном центре.
</a:t>
            </a:r>
            <a:endParaRPr lang="en-US" sz="1378" dirty="0"/>
          </a:p>
        </p:txBody>
      </p:sp>
      <p:sp>
        <p:nvSpPr>
          <p:cNvPr id="12" name="Text 4"/>
          <p:cNvSpPr txBox="1"/>
          <p:nvPr/>
        </p:nvSpPr>
        <p:spPr>
          <a:xfrm>
            <a:off x="6803216" y="2689725"/>
            <a:ext cx="22251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Удобная проверка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построение удобно для чертежей: достаточно двух перпендикуляров, чтобы найти точное положение центра, а третий служит проверкой.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190841" y="2689725"/>
            <a:ext cx="22251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расстояния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Расстояния от этой точки до двух вершин, лежащих на рассмотренных сторонах, оказываются равными, потому что точка принадлежит серединным перпендикулярам.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25688" y="239425"/>
            <a:ext cx="70380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5050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Закрепление: базовые типы заданий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1825625" y="1855902"/>
            <a:ext cx="3386898" cy="9846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Середина отрезка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полезно научиться находить середину отрезка. Без этого шага трудно уверенно строить серединный перпендикуляр и проверять его свойства.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476728" y="1855902"/>
            <a:ext cx="3386898" cy="9846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перпендикуляра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отрабатывают само построение: дуги равного радиуса, две точки пересечения и прямая через них дают нужную линию.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1825625" y="3612631"/>
            <a:ext cx="3386898" cy="9846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точки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можно проверять принадлежность точки множеству: достаточно сравнить расстояния до A и B на рисунке или измерением.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5476728" y="3612631"/>
            <a:ext cx="3386898" cy="9846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Окружности и треугольники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сложные задания связаны с окружностями: найти центр по двум точкам или использовать свойства треугольника и его описанной окружности.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97500" y="939551"/>
            <a:ext cx="3277200" cy="32643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750" y="621650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Ключевая формулировка темы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858676" y="1838246"/>
            <a:ext cx="4380000" cy="744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утверждение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точки равноудалены от A и B, они лежат не где угодно, а только на серединном перпендикуляре к отрезку AB.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858676" y="2701145"/>
            <a:ext cx="4380000" cy="744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признака
</a:t>
            </a:r>
            <a:pPr algn="l" indent="0" marL="0">
              <a:lnSpc>
                <a:spcPct val="100000"/>
              </a:lnSpc>
              <a:buNone/>
            </a:pPr>
            <a:r>
              <a:rPr lang="en-US" sz="8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прямая обязательно проходит через середину отрезка и образует с ним прямой угол, поэтому её легко распознать на чертеже.
</a:t>
            </a:r>
            <a:endParaRPr lang="en-US" sz="1221" dirty="0"/>
          </a:p>
        </p:txBody>
      </p:sp>
      <p:sp>
        <p:nvSpPr>
          <p:cNvPr id="11" name="Text 4"/>
          <p:cNvSpPr txBox="1"/>
          <p:nvPr/>
        </p:nvSpPr>
        <p:spPr>
          <a:xfrm>
            <a:off x="858676" y="3564045"/>
            <a:ext cx="4380000" cy="744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 построения
</a:t>
            </a:r>
            <a:pPr algn="l" indent="0" marL="0">
              <a:lnSpc>
                <a:spcPct val="100000"/>
              </a:lnSpc>
              <a:buNone/>
            </a:pPr>
            <a:r>
              <a:rPr lang="en-US" sz="8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выполняется циркулем и линейкой, без измерения углов: достаточно аккуратно отметить равные дуги и соединить точки пересечения.
</a:t>
            </a:r>
            <a:endParaRPr lang="en-US" sz="122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25688" y="239425"/>
            <a:ext cx="70380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5050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Мини-рефлексия по теме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1825625" y="1855902"/>
            <a:ext cx="3386898" cy="9846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термина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Сможешь ли ты объяснить, что такое геометрическое место точек, своими словами и привести пример для этой темы?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476728" y="1855902"/>
            <a:ext cx="3386898" cy="9846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Распознавание на чертеже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Узнаешь ли ты серединный перпендикуляр на рисунке, если видишь середину отрезка и знак прямого угла?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1825625" y="3612631"/>
            <a:ext cx="3386898" cy="9846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 построения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Сможешь ли ты построить его циркулем и линейкой, не пользуясь транспортиром или готовой линейкой с делениями?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5476728" y="3612631"/>
            <a:ext cx="3386898" cy="9846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окружностями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Понимаешь ли ты, почему центр окружности через точки A и B обязательно лежит на этой прямой?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9950" y="842000"/>
            <a:ext cx="5109000" cy="26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правило — много задач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Сегодняшнее правило помогает видеть за чертежом чёткую идею: равноудалённые точки образуют серединный перпендикуляр. Это знание удобно в построениях, проверках и задачах про окружности.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2026-07-27T07:11:03Z</dcterms:created>
  <dcterms:modified xsi:type="dcterms:W3CDTF">2026-07-27T07:11:03Z</dcterms:modified>
</cp:coreProperties>
</file>