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карта: как она устроена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Землю по правилам и понять её устройство.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ориентироваться
</a:t>
            </a:r>
            <a:endParaRPr lang="en-US" sz="179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экономят время: по ним быстрее находят объекты, сравнивают территории и выбирают путь, чем по длинному описанию.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7172" y="1317313"/>
            <a:ext cx="846881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карт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рельеф, реки, горы и равнины, поэтому помогает представить поверхность суши и увидеть, где местность высокая, низкая, ровная или пересечённая.
</a:t>
            </a:r>
            <a:endParaRPr lang="en-US" sz="1426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pPr algn="ctr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государства, границы и столицы. Такая карта удобна, когда нужно понять, как разделена территория и какие страны находятся рядом.
</a:t>
            </a:r>
            <a:endParaRPr lang="en-US" sz="140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карта
</a:t>
            </a:r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один признак: климат, население, полезные ископаемые или транспорт. Она помогает рассмотреть тему глубже и заметить закономерности.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небольшой участок очень подробно: улицы, дома, дорожки и объекты рядом. Такой план нужен там, где важны точность и мелкие детали.
</a:t>
            </a:r>
            <a:endParaRPr lang="en-US" sz="146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географическая карта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 копирует Землю в натуральную величину. Она уменьшает пространство, чтобы на листе можно было показать большие территории и сохранить их взаимное положение.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карта создаётся по определённым правилам. Без них изображение было бы неточным и не помогало бы сравнивать расстояния, объекты и направления.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собственная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подсказывает, что именно показано: страна, область, город, район или целый мир. Это помогает сразу понять назначение карты.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быстро узнать, что находится рядом, как добраться до нужного места и чем одна территория отличается от другой.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элементов состоит карта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901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ограничивает изображение и показывает границы карты. Она помогает понять, где начинается и заканчивается рассматриваемая территория.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200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означают значки, линии и цвета. Без неё невозможно правильно прочитать карту и отличить, например, реку от дороги.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861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карта уменьшена по сравнению с реальностью. С его помощью можно оценить расстояние и размер объектов.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22055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сориентироваться на листе. Обычно верх карты соответствует северу, а нижняя часть — югу.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8306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делают карту понятной и компактной. Они заменяют длинные подписи и позволяют уместить много информации на одном листе.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легенда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к 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легенде рядом со знаком обычно есть подпись или цветной образец. По ним легко понять, где на карте изображены реки, леса, дороги и города.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карта своя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символ на разных картах может означать разные объекты. Поэтому легенду нужно читать заново каждый раз, а не полагаться на память.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тематических карт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особенно важна на тематических картах, где показывают только один признак. Тогда именно она объясняет, что означают цвета, диаграммы и штриховки.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неё не обойтись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легенду пропустить, карта теряет смысл. Даже простая схема становится непонятной, потому что символы без объяснения ничего не сообщают.
</a:t>
            </a:r>
            <a:endParaRPr lang="en-US" sz="14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 карте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коды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различать объекты. Синий часто связывают с водой, зелёный — с лесами и растительностью, коричневый — с возвышенностями и рельефом.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Точками обозначают отдельные объекты: города, посёлки, вершины, станции. Такой знак удобен, когда важен сам факт местоположения.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протяжённые объекты: дороги, реки, границы, маршруты. По их форме легко понять, куда и как они тянутся.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Контуры помогают увидеть, где заканчивается одна территория и начинается другая. Так обозначают береговые линии, границы стран и другие рубежи.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1:100 000
</a:t>
            </a:r>
            <a:pPr algn="ctr" indent="0" marL="0">
              <a:lnSpc>
                <a:spcPct val="100000"/>
              </a:lnSpc>
              <a:buNone/>
            </a:pPr>
            <a:r>
              <a:rPr lang="en-US" sz="28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1 см на карте соответствует 1 км на местности.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28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масштабу
</a:t>
            </a:r>
            <a:endParaRPr lang="en-US" sz="412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перевести длину на бумаге в реальное расстояние и сравнить, насколько подробно показана территория.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 расстояние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измерению расстояний
</a:t>
            </a:r>
            <a:endParaRPr lang="en-US" sz="1563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измерения расстояния используют простой способ: сначала измеряют путь на карте, затем переводят его в реальность по масштабу.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формы маршрута: прямой участок удобнее измерять линейкой, а извилистый — нитью.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отрезок — разные расстояния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более мелком масштабе та же длина на карте означает большее расстояние на местности.
</a:t>
            </a:r>
            <a:endParaRPr lang="en-US" sz="170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масштабу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отрезок на карте даёт разные результаты в зависимости от масштаба.
</a:t>
            </a:r>
            <a:endParaRPr lang="en-US" sz="177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8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определяют местоположение точки
</a:t>
            </a:r>
            <a:pPr algn="ctr" indent="0" marL="0">
              <a:lnSpc>
                <a:spcPct val="100000"/>
              </a:lnSpc>
              <a:buNone/>
            </a:pPr>
            <a:r>
              <a:rPr lang="en-US" sz="28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423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 точно задают положение точки на карте и помогают быстро найти любой объект.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объект по координатам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градусной сетке карты и паре координат: широта и долгота.
</a:t>
            </a:r>
            <a:endParaRPr lang="en-US" sz="148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 азимут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стороны света помогают сразу понять, где находится объект. Если сверху север, то остальные направления легко определить без долгих подсчётов и по схеме движения.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азимут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показывает, под каким углом идти от севера к нужной точке. Это удобный способ коротко записать направление, особенно при работе с простым маршрутом.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направления становится точнее, если смотреть не только на стрелки, но и на положение дорог, рек и береговой линии относительно сторон света.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задач обычно хватает понять, куда ведёт путь: на север, восток, юг или запад. Так маршрут читается быстрее и без лишних вычислений.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маршрут на карте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 школьное чтение карты: старт, направление, условные знаки и повороты маршрута.
</a:t>
            </a:r>
            <a:endParaRPr lang="en-US" sz="132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и карта города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школы показывает очень небольшой участок, поэтому на нём видны не только здания, но и входы, дорожки, площадки и другие важные детали.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охватывает большую территорию и уже включает улицы, кварталы, остановки и основные ориентиры, нужные для передвижения по району или центру.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подробность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участок местности, тем крупнее масштаб и тем точнее можно рассмотреть объекты. Поэтому планы используют для подробного изучения, а карты — для общего обзора.
</a:t>
            </a:r>
            <a:endParaRPr lang="en-US" sz="15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какую карту использовать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карты зависит от цели: изучать природу, ориентироваться в странах или анализировать одно явление.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карты нужны для разных задач поиска и сравнения территорий.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карты искажают Землю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искажений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имеет форму шара, а карта — плоский лист. При переносе поверхности неизбежно меняются размеры и очертания, поэтому одинаково точной для всего мира карты не бывает.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сохранить площади, могут сильнее исказиться формы. Если важнее верные направления, меняются расстояния или очертания. Каждая проекция решает свою задачу.
</a:t>
            </a:r>
            <a:endParaRPr lang="en-US" sz="1468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одни территории на картах кажутся слишком большими, а другие — сжатыми. Самый известный пример — увеличение Гренландии на некоторых картах мира.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карту всегда читают вместе с её типом и назначением. Тогда искажения воспринимаются не как ошибка, а как особенность изображения.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231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0881" y="1376750"/>
            <a:ext cx="573038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искажений на картах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проекции стараются сохранить площади территорий. Такие карты полезны, когда важно сравнить размеры стран, материков или океанов без зрительного преувеличения.
</a:t>
            </a:r>
            <a:endParaRPr lang="en-US" sz="1392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проекции точнее передают формы объектов. Они удобны для общего обзора, но на больших расстояниях могут заметнее менять размеры отдельных частей карты.
</a:t>
            </a:r>
            <a:endParaRPr lang="en-US" sz="1426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карты, где важнее верно показать направление движения. Это особенно полезно в навигации, когда нужно идти по заданному курсу и не сбиться с маршрута.
</a:t>
            </a:r>
            <a:endParaRPr lang="en-US" sz="1426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проекции лучше подходят для районов около полюсов. На них удобнее показывать Арктику и Антарктику, чем на обычной карте мира.
</a:t>
            </a:r>
            <a:endParaRPr lang="en-US" sz="142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создаются современные карты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собирают исходные данные: спутниковые снимки, измерения на местности и координаты точек. Это даёт современную основу для будущей карты и снижает ошибки.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GPS помогает уточнить положение объектов, а GIS объединяет данные в единой системе. Так можно сравнивать слои, обновлять карту и находить нужную информацию.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данные превращают в карту, атлас или электронный сервис. Пользователь получает понятное изображение, которое можно быстро обновлять и использовать для разных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31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читать карту, сначала смотрят на название и легенду, затем на масштаб, направление и координаты. Если понять эти опоры, любая карта становится понятной и полезной.
</a:t>
            </a:r>
            <a:endParaRPr lang="en-US" sz="32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2026-07-26T16:29:20Z</dcterms:created>
  <dcterms:modified xsi:type="dcterms:W3CDTF">2026-07-26T16:29:20Z</dcterms:modified>
</cp:coreProperties>
</file>