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решении геометрических задач в 9 классе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9 класса: чертёж, теоремы, вычисления и доказательства.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геометрия в 9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геометрия становится ближе к алгебре: появляются уравнения, пропорции и неизвестные величины. Эти задачи опираются на знания прошлых лет и помогают подготовиться к итоговой аттестации.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геометрических задач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длины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нужно найти неизвестные углы, стороны или отрезки, используя свойства треугольников, параллельных прямых и окружности. Часто достаточно заметить нужную связь на чертеже.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выбрать правильную формулу и аккуратно подставить данные из условия. Чаще всего встречаются прямоугольник, треугольник, параллелограмм и трапеция, поэтому полезно знать их свойства.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подобие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задачи требуют сравнить фигуры и доказать, что они совпадают по размеру или имеют одинаковую форму. Для этого используют признаки равенства и подобия треугольников.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 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заданиях нужно не только вычислить ответ, но и выстроить рассуждение или выполнить построение по условию. Здесь особенно важны точность и логика.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геометрической задачи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важные шаги и оформить решение логично.
</a:t>
            </a:r>
            <a:endParaRPr lang="en-US" sz="1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основа решения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чертёж помогает сразу увидеть, какие элементы даны, а какие нужно найти. Он превращает текст задачи в наглядную схему и облегчает поиск нужных свойств.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следует отмечать равные стороны, равные углы, прямые углы, параллельные линии, радиусы и диаметры. Без обозначений легко перепутать, что именно требуется доказать или вычислить.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неверно подписать точки, отрезки или углы, смысл решения меняется. Поэтому чертёж должен быть понятным, аккуратным и соответствовать условию задачи.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подсказывает ход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рисунок помогает заметить дополнительный треугольник, равные углы или удобное место для вспомогательной линии. Это ускоряет решение и делает его более понятным.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чаще всего в задачах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основная нагрузка приходится на треугольники и вычисления. Именно они формируют базу для решения более сложных заданий.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проверяются умение считать и видеть связи на чертеже; самые трудные темы связаны с подобием и доказательствами.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такая сумма углов треугольника помогает находить неизвестный угол по двум известным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самых часто используемых свойств: оно позволяет быстро переходить от чертежа к вычислению и сокращает число лишних шагов.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7–9 классов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помнить в 9 классе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чаще всего нужны для вычислений в школьных задачах по геометрии.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быстро выбирать нужный способ решения: для одних задач важен периметр, для других — площадь и высота.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7–9 классов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и его признаки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сторонам и углу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равны две стороны и угол между ними, то треугольники равны. Этот признак часто используют, когда на чертеже уже отмечены равные элементы.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стороне и двум углам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одна сторона и два прилежащих к ней угла, можно доказать равенство треугольников. Такой способ удобен в задачах с параллельными прямыми и углами.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трём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соответственно равны трём сторонам другого, треугольники равны. После этого можно смело сравнивать их остальные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 и коэффициент подобия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выглядят одинаково, но могут отличаться размерами. Это значит, что углы у них равны, а соответствующие стороны пропорциональны.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 подобие доказывают по двум равным углам, по трём пропорциональным сторонам или по двум сторонам и углу между ними в некоторых задачах.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одна фигура больше другой. Он помогает находить неизвестные стороны и сравнивать размеры фигур без полного пересчёта.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элементы, которые используются в задачах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окружности с любой точкой на ней, а диаметр проходит через центр и состоит из двух радиусов. Эти элементы часто помогают выразить длины и найти нужные отрезки в задаче.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дуга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 дуга показывает часть её границы. Сравнение хорд и дуг нередко позволяет установить равенство углов, а затем перейти к вычислению неизвестных величин.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касательная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окружность в двух точках, а касательная касается её только в одной точке. Их свойства особенно полезны, когда нужно связать окружность с треугольником или найти угол у точки касания.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на диаметре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опирается на диаметр, он всегда прямой. Это свойство часто используется в задачах на вписанные углы, где окружность помогает быстро узнать угол без длинных вычислений и лишних построений.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часто становится частью треугольной конструкции: через неё находят углы, строят дополнительные линии и доказывают равенство элементов. Такие задачи требуют внимательно смотреть на рисунок и замечать скрытые связи.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геометрическое доказательство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в школьном решении: от условия к выводу.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на этапах записи и оформления решения, поэтому полезно не торопиться и после каждого шага сверять обозначения с чертежом.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внимательностью, а не с теорией; значит, аккуратность и самопроверка заметно повышают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класса; обобщённые учебные наблюдения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геометрической задаче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подставьте найденные значения в условие задачи и убедитесь, что они действительно подходят. Это помогает заметить пропущенные данные, неверные уравнения и случайные арифметические ошибки.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Оцените, может ли полученный результат существовать в геометрии. Сторона не бывает отрицательной, площадь тоже не может быть меньше нуля, а угол треугольника не превышает 180°.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чертежом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согласуются ли ответы с рисунком и известными свойствами фигур. Если длины или углы выглядят странно, решение стоит перечитать и проверить ещё раз.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при уравнениях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неизвестными величинами проверка особенно важна: иногда уравнение даёт несколько корней, но только один подходит по смыслу. Поэтому итог всегда нужно оценивать логически.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решения подходят к разным задачам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какой приём помогает в каждом типе геометрических задач.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нужны формулы, для связей между фигурами — теоремы, а для доказательств и сравнения — признаки равенства и подобия.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решения сложной задачи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Выделить дано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выпишите все известные элементы: длины, углы, параллельные прямые и общие точки. Это помогает не потерять важную информацию и увидеть, с чего начать решение.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186844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скрытое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ищите дополнительные треугольники, равные углы и общие стороны. Часто именно они соединяют части задачи и делают решение короче и понятнее.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07862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Добавить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 не видна, поможет вспомогательное построение: отрезок, высота, биссектриса или продолжение стороны. Такое действие часто открывает новый способ рассуждения.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28881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Обозначить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Введите букву для неизвестного отрезка или угла и составьте уравнение. Так задача превращается в понятную цепочку шагов, а вычисления становятся удобнее.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049899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сравните ответ с рисунком и условием. Проверка показывает, не нарушены ли свойства фигур, и помогает вовремя исправить неточность.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геометрия применяется в жизни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 на листе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расставить мебель, рассчитать размеры ковра или понять, хватит ли места для шкафа, помогает простой план комнаты. На нём отмечают стены, окно и дверь, а затем измеряют длины и сравнивают площади, чтобы избежать ошибок при покупке и ремонте.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геометрия нужна каждый день: по ней строят стены, крыши, лестницы и проёмы. Чертёж позволяет заранее увидеть, где будут прямые углы, какие отрезки равны и как связаны между собой части конструкции, чтобы готовый объект был точным и безопасным.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полезные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не только в классе, но и в быту: при планировании маршрута, измерении участка или выборе экрана. Нужно понять форму, оценить расстояния и сопоставить размеры, как на схеме с комнатой, где важно каждое измерение.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которые экономят время при решении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сделать аккуратный рисунок, а затем сразу записать нужные формулы, связь между элементами задачи становится заметнее и решение идёт быстрее.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шаги — чертёж и проверка: они уменьшают число ошибок и помогают не потерять баллы из-за невнимательности.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класса; методические рекомендации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необходимые для успешного решения задач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свойств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основные свойства треугольников, четырёхугольников и окружности. Без этого трудно выбрать нужную теорему, увидеть связь между элементами и сделать верный вывод.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рассматривать рисунок как подсказку, а не как готовый ответ. Аккуратный чертёж помогает заметить равные углы, параллельные прямые и скрытые треугольники.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формулами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уверенно использовать формулы площадей, периметров и соотношений. Ошибка в записи формулы часто приводит к неверному ответу даже при правильной идее решения.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уметь последовательно объяснять каждый шаг: что известно, почему выбран именно этот признак и как из одного утверждения получается другое. Это основа доказательства.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становится понятной, когда есть порядок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успех в геометрии строится на трёх вещах: точном чертеже, знании свойств фигур и последовательном рассуждении. Если ещё и проверять ответ, задачи становятся заметно понятнее и решаются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2026-06-03T09:54:54Z</dcterms:created>
  <dcterms:modified xsi:type="dcterms:W3CDTF">2026-06-03T09:54:54Z</dcterms:modified>
</cp:coreProperties>
</file>