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6049" y="410700"/>
            <a:ext cx="411950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свойства прямоугольных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 главных свойствах прямоугольного треугольника.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008" y="435400"/>
            <a:ext cx="4062384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делает такие треугольники удобными для измерений, построений и проверки чертежей. Их свойства помогают быстро находить стороны, углы и расстояния в задачах и в окружающих предметах.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прямоугольные треугольники так важны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07374"/>
            <a:ext cx="2644800" cy="1562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прямоугольного треугольника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50000"/>
              </a:lnSpc>
              <a:buNone/>
            </a:pPr>
            <a:r>
              <a:rPr lang="en-US" sz="97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треугольнике один угол обязательно равен 90°. Именно он задаёт особую форму фигуры и позволяет применять специальные правила, которых нет у обычного треугольника.
</a:t>
            </a:r>
            <a:endParaRPr lang="en-US" sz="979" dirty="0"/>
          </a:p>
        </p:txBody>
      </p:sp>
      <p:sp>
        <p:nvSpPr>
          <p:cNvPr id="13" name="Text 3"/>
          <p:cNvSpPr txBox="1"/>
          <p:nvPr/>
        </p:nvSpPr>
        <p:spPr>
          <a:xfrm>
            <a:off x="496048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углы
</a:t>
            </a:r>
            <a:pPr algn="l" indent="0" marL="0">
              <a:lnSpc>
                <a:spcPct val="150000"/>
              </a:lnSpc>
              <a:buNone/>
            </a:pPr>
            <a:r>
              <a:rPr lang="en-US" sz="10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оставшихся угла прямоугольного треугольника являются острыми. Их сумма всегда составляет 90°, поэтому, зная один из них, легко найти второй без сложных вычислений.
</a:t>
            </a:r>
            <a:endParaRPr lang="en-US" sz="1068" dirty="0"/>
          </a:p>
        </p:txBody>
      </p:sp>
      <p:sp>
        <p:nvSpPr>
          <p:cNvPr id="14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pPr algn="l" indent="0" marL="0">
              <a:lnSpc>
                <a:spcPct val="150000"/>
              </a:lnSpc>
              <a:buNone/>
            </a:pPr>
            <a:r>
              <a:rPr lang="en-US" sz="102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которые образуют прямой угол, называются катетами. Они обычно обозначаются как стороны, между которыми удобно измерять высоту, ширину или расстояние на чертеже.
</a:t>
            </a:r>
            <a:endParaRPr lang="en-US" sz="1025" dirty="0"/>
          </a:p>
        </p:txBody>
      </p:sp>
      <p:sp>
        <p:nvSpPr>
          <p:cNvPr id="15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50000"/>
              </a:lnSpc>
              <a:buNone/>
            </a:pPr>
            <a:r>
              <a:rPr lang="en-US" sz="101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Сторона, лежащая напротив прямого угла, называется гипотенузой. Она всегда длиннее каждого катета, потому что соединяет две точки, наиболее удалённые друг от друга в треугольнике.
</a:t>
            </a:r>
            <a:endParaRPr lang="en-US" sz="1013" dirty="0"/>
          </a:p>
        </p:txBody>
      </p:sp>
      <p:sp>
        <p:nvSpPr>
          <p:cNvPr id="16" name="Text 6"/>
          <p:cNvSpPr txBox="1"/>
          <p:nvPr/>
        </p:nvSpPr>
        <p:spPr>
          <a:xfrm>
            <a:off x="3335273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свойства
</a:t>
            </a:r>
            <a:pPr algn="l" indent="0" marL="0">
              <a:lnSpc>
                <a:spcPct val="150000"/>
              </a:lnSpc>
              <a:buNone/>
            </a:pPr>
            <a:r>
              <a:rPr lang="en-US" sz="98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прямоугольных треугольников важны теорема Пифагора, признаки равенства и свойства подобия. Эти факты часто используются вместе и помогают решать задачи быстрее и увереннее.
</a:t>
            </a:r>
            <a:endParaRPr lang="en-US" sz="9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геометрии; значения сторон 3, 4 и 5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сторон на примере треугольника 3–4–5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удобен тем, что все стороны выражаются целыми числами и легко сравниваются между собой.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заметно длиннее катетов, а набор 3–4–5 сразу подтверждает работу теоремы Пифагора.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позволяет быстро находить второй острый угол, когда известен первый. Свойство особенно удобно в школьных задачах на углы и построения.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на два острых угла, если один угол уже прямой.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углов треугольника, используемое в школьной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неизвестную сторону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применения теоремы Пифагора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6–8–10 легко проверить формулу: квадрат гипотенузы равен сумме квадратов катетов. Это один из самых наглядных способов запомнить правило.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длина гипотенузы в одном из самых известных примеров прямоугольного треугольника.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пример: 6² + 8² = 10²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известных наборов сторон прямоугольного треугольника и соответствующую проверку.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квадрат гипотенузы равен сумме квадратов катетов, значит примеры согласуются с теоремой Пифагора.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числовых троек Пифагора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теоремы Пифагора на нескольких примерах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3–4–5 в реальной жизни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прямого угла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3–4–5 часто используют как простой ориентир для проверки прямого угла. Если стороны отложены правильно, соотношение 3, 4 и 5 подтверждает точность построения.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 для учёбы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этот пример особенно полезен, потому что числа небольшие и легко проверяются. Он помогает увидеть, как теорема Пифагора работает на практике, а не только в формулах.
</a:t>
            </a:r>
            <a:endParaRPr lang="en-US" sz="1035" dirty="0"/>
          </a:p>
        </p:txBody>
      </p:sp>
      <p:sp>
        <p:nvSpPr>
          <p:cNvPr id="12" name="Text 4"/>
          <p:cNvSpPr txBox="1"/>
          <p:nvPr/>
        </p:nvSpPr>
        <p:spPr>
          <a:xfrm>
            <a:off x="4872950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ремонт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работах с деревом, плиткой или разметкой такой треугольник помогает контролировать углы без сложных приборов. Это удобно там, где важны аккуратность и быстрый результат.
</a:t>
            </a:r>
            <a:endParaRPr lang="en-US" sz="10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прямоугольных треугольников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и катет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прямоугольных треугольников равны гипотенуза и один катет, то треугольники совпадают по форме и размеру. Этого достаточно, чтобы сделать строгий вывод о равенстве.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двух катетов также означает равенство прямоугольных треугольников. Такой признак часто оказывается самым удобным, когда известны длины двух сторон, образующих прямой угол.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доказывать равенство отрезков, находить симметричные части фигур и обосновывать построения. В задачах они экономят время и делают решение более наглядным.
</a:t>
            </a:r>
            <a:endParaRPr lang="en-US" sz="96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свойствами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часто сочетаются с теоремой Пифагора и свойствами углов. Поэтому прямоугольный треугольник становится особенно удобной фигурой для доказательств и вычислений.
</a:t>
            </a:r>
            <a:endParaRPr lang="en-US" sz="9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заданиям школьной геометрии; значения на диаграмме условные, для сравнения значимости признаков.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равенства встречаются чаще всего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используют признаки, которые позволяют быстро сравнить прямоугольные треугольники по минимальному числу данных.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применяют равенство двух катетов и гипотенузы с катетом; остальные признаки встречаются реже.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к гипотенузе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решать задачи на построение и объясняет, почему середина гипотенузы играет особую роль в прямоугольном треугольнике.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медианы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медиану из прямого угла к гипотенузе, она делит треугольник на две равные по площади части и помогает увидеть важное свойство этой фигуры.
</a:t>
            </a:r>
            <a:endParaRPr lang="en-US" sz="1110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длина такой медианы всегда равна половине гипотенузы. Это удобно, потому что ответ можно найти без сложных вычислений и дополнительных построений.
</a:t>
            </a:r>
            <a:endParaRPr lang="en-US" sz="1032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вершинами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медианы равноудалено от всех трёх вершин треугольника. Значит, одна точка позволяет сразу определить одинаковое расстояние до каждой вершины фигуры.
</a:t>
            </a:r>
            <a:endParaRPr lang="en-US" sz="10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центр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прямоугольного треугольника центр описанной окружности расположен в середине гипотенузы. Поэтому его легко найти, если известна только одна сторона и прямой угол.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 радиус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описанной окружности равен половине гипотенузы. Это значит, что расстояние от центра до каждой вершины одинаково и не требует дополнительных измерений.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удобно в задачах на окружности, чертежи и построения: достаточно отметить середину гипотенузы, чтобы сразу получить центр нужной окружности.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описанная окружность вокруг прямоугольного треугольника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основано на том, что середина гипотенузы равноудалена от всех вершин треугольника.
</a:t>
            </a:r>
            <a:endParaRPr lang="en-US" sz="13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высоты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прямого угла опускают перпендикуляр на гипотенузу. Он показывает, как один большой треугольник можно разобрать на две меньшие фигуры.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новых треугольника
</a:t>
            </a:r>
            <a:pPr algn="l" indent="0" marL="0">
              <a:lnSpc>
                <a:spcPct val="15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проведения высоты получаются два прямоугольных треугольника. У каждого есть общий острый угол с исходным треугольником, поэтому они связаны с ним по форме.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следствия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подобия трёх треугольников выводят соотношения между отрезками, площадями и пропорциями. Это помогает решать задачи без лишних измерений.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 гипотенузе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деления гипотенузы высотой в прямоугольном треугольнике.
</a:t>
            </a:r>
            <a:endParaRPr lang="en-US" sz="1111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делении гипотенузы высотой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 только делит гипотенузу, но и создаёт две фигуры, в которых удобно сравнивать стороны и углы.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Получаются два меньших прямоугольных треугольника, связанных с исходным подобием; это упрощает вычисления и доказательства.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прямоугольных треугольников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равный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прямоугольных треугольников совпадает хотя бы один острый угол, то треугольники подобны. Их форма одинакова, а размеры могут быть разными.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соответствующие стороны относятся как одна и та же дробь. Поэтому по известному отрезку можно найти неизвестный, не измеряя его напрямую.
</a:t>
            </a:r>
            <a:endParaRPr lang="en-US" sz="1054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особенно полезно в задачах про высоты, тени, расстояния и недоступные объекты. Оно позволяет заменить сложное измерение аккуратным вычислением.
</a:t>
            </a:r>
            <a:endParaRPr lang="en-US" sz="1080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прямое измерение невозможно, подобие помогает получить ответ через сравнение фигур. Это один из самых практичных инструментов школьной геометрии.
</a:t>
            </a:r>
            <a:endParaRPr lang="en-US" sz="10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факты, которые чаще всего помогают решать задачи на углы, стороны, окружности и подобие.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связаны между собой: одно помогает находить другое, поэтому прямоугольный треугольник удобно использовать в разных типах задач.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свойства прямоугольного треугольника.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прямоугольного треугольника в одной таблице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из жизни: лестница у стены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на чертеже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Лестница, стена и пол образуют прямоугольный треугольник. Если известны основание и высота, можно найти длину лестницы как гипотенузу.
</a:t>
            </a:r>
            <a:endParaRPr lang="en-US" sz="1294" dirty="0"/>
          </a:p>
        </p:txBody>
      </p:sp>
      <p:sp>
        <p:nvSpPr>
          <p:cNvPr id="11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полезны в строительстве, ремонте и безопасности: они помогают оценить расстояния, высоту и удобство установки предметов.
</a:t>
            </a:r>
            <a:endParaRPr lang="en-US" sz="1294" dirty="0"/>
          </a:p>
        </p:txBody>
      </p:sp>
      <p:sp>
        <p:nvSpPr>
          <p:cNvPr id="12" name="Text 4"/>
          <p:cNvSpPr txBox="1"/>
          <p:nvPr/>
        </p:nvSpPr>
        <p:spPr>
          <a:xfrm>
            <a:off x="4872950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 Пифагору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данных 3 м и 4 м длина лестницы равна 5 м. Это наглядный пример того, как теорема Пифагора работает в реальной обстановке.
</a:t>
            </a:r>
            <a:endParaRPr lang="en-US" sz="12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удобен тем, что его свойства связаны между собой: углы, стороны, медиана, окружность и подобие помогают быстро решать задачи и проверять построения.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прямоугольный треугольник так полезен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2026-05-29T04:53:15Z</dcterms:created>
  <dcterms:modified xsi:type="dcterms:W3CDTF">2026-05-29T04:53:15Z</dcterms:modified>
</cp:coreProperties>
</file>