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сообщества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— группы видов, взаимодействующие и обитающие вместе на территории.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растительные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растительных сообществ помогает увидеть, как растения формируют экосистемы, регулируют климат и поддерживают жизнь на Земле. Школьникам важно осознать значение растительности для природы и человека.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растительное сообщество?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существование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сообщество — это совокупность различных видов растений на общей территории. Взаимодействие между ними проявляется в конкуренции за ресурсы и взаимных связях, влияющих на среду обитания.
</a:t>
            </a:r>
            <a:endParaRPr lang="en-US" sz="1321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растительных сообществ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лес, луг и болото — это разные виды растительных сообществ. Каждый из них имеет уникальный состав растений и особенности взаимодействия в своем биотопе.
</a:t>
            </a:r>
            <a:endParaRPr lang="en-US" sz="13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растительного сообщества
</a:t>
            </a:r>
            <a:endParaRPr lang="en-US" sz="2685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состава включает виды, характерные для конкретной территории и устойчивые к изменениям окружающей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структура с ярусами демонстрирует распределение растений по слоям с разной высотой и освещённостью.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растений и их разнообразие зависят от климата и почвенных условий региона обитания.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экологические связи поддерживают равновесие и долговечность сообщества, регулируя процессы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растительных сообществ в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хвойные сосновые боры и лиственные леса с разнообразием деревьев и подлеска, образующих сложные структуры ярусов.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сообщества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Разнотравные луга отличаются богатым видовыми составом трав, цветущих растений и разнообразием насекомых, обитающих в них.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сообщества – болота, степи, пустыни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них адаптировано к особым условиям: болота влагонасыщенные, степи – открытые пространства с засухоустойчивыми растениями, пустыни – экстремально сухие области.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0680"/>
            <a:ext cx="4022400" cy="1910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параметры, характеризующие каждое сообщество: плотность растений, видовое разнообразие, наличие влаги и ярусность.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определяют видовой состав и структуру растительных сообществ в разных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сообществ: лес, луг и пустыня
</a:t>
            </a:r>
            <a:endParaRPr lang="en-US" sz="22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сообщества состоят из видов, распределённых по ярусам: деревья, кустарники, травы и мхи. Каждый ярус имеет свои условия освещённости и влажности.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выполняет определённые функции, обеспечивая гармоничное взаимодействие и поддерживая жизнедеятельность всей экосистемы.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растительного сообщества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ярусности в растительных сообществах
</a:t>
            </a:r>
            <a:endParaRPr lang="en-US" sz="264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помогает растениям эффективно использовать свет, влагу и питательные вещества, распределяя ресурсы по высоте.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верхний, средний и нижний ярусы снижает конкуренцию между растениями разных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обеспечивается устойчивость и высокая продуктивность сообщества на протяжении длительного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растительных сообществ
</a:t>
            </a:r>
            <a:endParaRPr lang="en-US" sz="272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зависит от доступности ресурсов и климатических условий каждого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ресурсов, тем выше видовое разнообразие и устойчивость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сообществах растения конкурируют за свет, воду и питательные вещества, активно влияя друг на друга. Однако встречаются и симбиотические отношения, как у лишайников — союза грибов и водорослей.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растений в сообществе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защищают друг друга: например, кустарники создают тень, оберегая молодые деревья от перегрева и сохраняя влагу в почве.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растительные сообщества
</a:t>
            </a:r>
            <a:endParaRPr lang="en-US" sz="2743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приводит к сокращению площади естественных местообитаний, нарушая экосистемы и вызывая утрату биоразнообразия. Восстановление растительности после таких воздействий занимает много 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лугов и преобразование земель под сельское хозяйство уменьшают разнообразие травянистых сообществ, нарушая устойчивость экосистем и изменяя привычный облик природы.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и загрязнение почвы ухудшают условия для местных растений, способствуя их вытеснению и появлению агрессивных сорняков, что снижает экологическое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природоохранные меры для сохранения растительных сообществ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
</a:t>
            </a:r>
            <a:pPr algn="ctr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охраняют природные экосистемы в их естественном состоянии, обеспечивая защиту редким и уязвимым видам растений. Национальные парки совмещают охрану природы с экологическим туризмом и просвещением населения.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озеленение территорий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кустарников помогает вернуть утраченные сообщества на повреждённых участках. Регулирование вырубки и сбор растений снижает нагрузку на природные среды и способствует поддержанию биоразнообразия.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в поддержании стабильности и сопротивляемости растительных сообществ к неблагоприятным факторам.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обеспечивает экосистеме гибкость и восстановление после повреждений. Амазонские леса демонстрируют пример высокой устойчивости благодаря богатству видов.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растительного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к развитию сообщества согласно биологическим процессам
</a:t>
            </a:r>
            <a:endParaRPr lang="en-US" sz="25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 растительном сообществе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первичным источником энергии для насекомых и травоядных животных, обеспечивая основу для всего пищевого контура. Без растений не было бы питания для остальных организмов.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поедают растения, мелкие млекопитающие — насекомых, а хищники охотятся на мелких животных. Такая цепь поддерживает баланс и способствует устойчивому развитию экосистемы.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жизни в разных сообществах
</a:t>
            </a:r>
            <a:endParaRPr lang="en-US" sz="2313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имеют мясистые стебли и листья для накопления воды, покрыты колючками для защиты и обладают длинными корнями, позволяющими добывать влагу из глубины почвы.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болотах у растений развиты воздушные корни, которые помогают дышать в условиях избытка воды и уменьшенного содержания кислорода в почве.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степей растения приспосабливаются к засухе, развивая глубокую корневую систему и уменьшая листья, чтобы снизить потерю влаги.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растения растут на разном ярусе, адаптируясь к световым условиям: тенелюбивые виды имеют большие листья, а высокие деревья вытягивают стволы к солнцу.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растительные сообщества России
</a:t>
            </a:r>
            <a:endParaRPr lang="en-US" sz="2726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Ковыльные степи Евроазиатской части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Ковыльные степи подвергаются сокращению из-за сельскохозяйственного освоения и выпаса скота. Уникальная растительность теряет место обитания, что угрожает экосистемной целостности региона.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тундры и старовозрастные дубравы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Тундры страдают от изменения климата, а дубравы — от вырубки и загрязнения. Уникальные болота также подвержены осушению, что снижает биоразнообразие и приводит к исчезновению редких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угрозы растительным сообществам в России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угрозы для различных видов растительных сообществ и степень их воздействий на природные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степень угрозы наблюдается у степей и болот, что требует особого внимания в природоохранных программах.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Россия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активно участвовать в экологических акциях, таких как посадка деревьев и обустройство школьных экологических проектов, что помогает сохранять природу и учит заботе о ней.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деятельность среди сверстников, уборка территорий и бережное отношение к зелёным насаждениям формируют у детей ответственное отношение к окружающей среде.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школьников в охране растительных сообществ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растительные сообщества — сохраним жизнь на планете
</a:t>
            </a:r>
            <a:pPr algn="ctr" indent="0" marL="0">
              <a:lnSpc>
                <a:spcPct val="100000"/>
              </a:lnSpc>
              <a:buNone/>
            </a:pPr>
            <a:r>
              <a:rPr lang="en-US" sz="18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растительных сообществ обеспечивает экологический баланс, поддерживает здоровье Земли и создаёт фундамент для будущих поколений, формируя ответственное отношение к природе у каждого человека.
</a:t>
            </a:r>
            <a:endParaRPr lang="en-US" sz="35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2026-05-08T17:45:50Z</dcterms:created>
  <dcterms:modified xsi:type="dcterms:W3CDTF">2026-05-08T17:45:50Z</dcterms:modified>
</cp:coreProperties>
</file>