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и прямоугольный треугольник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Катеты, гипотенуза и формула a²+b²=c²: как связаны длины и площади квадратов.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в 9 классе?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становится опорой для многих задач: на стороны прямоугольного треугольника, диагонали и проверку прямого угла. Связь с Пифагором важна исторически, хотя идея была известна задолго до него в античности.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треугольник: основные элементы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 прямоугольного треугольника всегда равен 90°. Этот факт сразу задаёт особое расположение сторон и позволяет применять теорему к длинам катетов и гипотенузы.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образующие прямой угол, называются катетами. В задачах именно их обычно обозначают буквами a и b, потому что они участвуют в формуле вместе.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Сторона, лежащая напротив прямого угла, называется гипотенузой и обозначается буквой c. Гипотенуза всегда больше каждого катета — это удобно помнить при проверке ответов.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Пифагора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сумма квадратов катетов равна квадрату гипотенузы: a²+b²=c². Эта запись связывает длины сторон одной простой зависимостью.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Важно: формула верна только для прямоугольных треугольников. Если прямой угол не равен 90°, то равенство может не выполняться и ответ получится неправильным.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позволяет находить неизвестные стороны: гипотенузу, когда известны два катета, или катет, когда известны гипотенуза и второй катет.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квадратов сторон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 и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 — это число, умноженное само на себя. В теореме сравниваются площади квадратов, построенных на сторонах прямоугольного треугольника, поэтому вместо длины берётся площадь.
</a:t>
            </a:r>
            <a:endParaRPr lang="en-US" sz="119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именно a², b² и c²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построенный на гипотенузе, имеет площадь, равную сумме площадей квадратов на катетах. Наглядная схема с тремя квадратами помогает увидеть, что a²+b² превращается в c².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примеры: (3,4,5), (5,12,13), (8,15,17).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Пифагоровы тройки и проверка формулы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тройки выполняется равенство: сумма квадратов катетов точно даёт квадрат гипотенузы.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вид подчёркивает: в тройках 3-4-5, 5-12-13 и 8-15-17 действует одно и то же правило, независимо от величин сторон.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теоремы на числовых примерах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a²+b²=c² выполняется точно, когда треугольник прямоугольный: катеты — стороны, образующие прямой угол.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совпадают с ожидаемыми значениями квадратов: если треугольник прямоугольный, равенство подтверждается вычислениями без округлений.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школьные примеры по теореме Пифагора.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гипотенузу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оба катета, сначала находят их квадраты: вычисляют a² и b². Это переводит задачу о длинах в задачу об площадях-квадратах.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6²+8²=36+64=100, значит c=10. Чтобы не ошибиться, полезно сверить результат подстановкой в a²+b²=c².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складывают полученные квадраты и получают c²: a²+b². Затем извлекают квадратный корень из суммы, чтобы получить длину гипотенузы c.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длина искомого катета равна двенадцати.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c=13 и b=5: a²=169−25=144, поэтому a=12. Запись решения важна: гипотенуза — это сторона напротив прямого угла.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 формуле a²=c²−b² (теорема Пифагора).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по теореме Пифагора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задач на прямоугольные треугольники.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Пифагоровы тройки в чертежах и измерениях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Пифагоровы тройки, например 3–4–5, 5–12–13 и 7–24–25, дают целые длины катетов и гипотенузы. Поэтому их удобно использовать в учебных задачах и при построениях прямого угла.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и разметке такие наборы помогают быстро проверить точность измерений: достаточно подставить стороны в равенство a²+b²=c² и убедиться, что вычисления не требуют работы с десятичными дробями.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теореме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Вавилон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математических записях встречались правила, которые позволяли находить длины сторон в ситуациях, связанных с прямым углом. Это показывало, что связь между сторонами изучали задолго до Пифагора.
</a:t>
            </a:r>
            <a:endParaRPr lang="en-US" sz="944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землемеры использовали натянутые верёвки с узлами для построения прямых углов на местности. Такой практический метод опирался на представление о «правильных» соотношениях длин.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 греческая математика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Пифагора связывают с доказательством и развитием строгого математического подхода. Именно в греческой традиции связь между сторонами получила доказательную форму.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 евклидовой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теорема стала одной из опор школьной и евклидовой геометрии. Её стали использовать как инструмент для решения задач и как пример того, как рассуждения превращаются в доказательство.
</a:t>
            </a:r>
            <a:endParaRPr lang="en-US" sz="9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 практических контекстов (без количественных статистических данных), по тематике школьного курса и типовых задач.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теорема Пифагора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диаграмма не показывает доли в процентах, она отражает основные направления, где регулярно встречаются вычисления длины по двум известным перпендикулярным направлениям.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универсальна: её применяют там, где нужно перейти от «перпендикулярных» координат или от прямоугольных построений к расстоянию по диагонали.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2763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4238" y="1512375"/>
            <a:ext cx="198450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прямого угла без угольника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для трёх сторон треугольника выполняется a²+b²=c², где c — наибольшая сторона, то угол между катетами является прямым. Это позволяет проверить конструкцию прямо по измерениям.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сторон в условии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правильно выбрать, какая сторона — гипотенуза: квадрат наибольшей стороны сравнивают с суммой квадратов двух меньших. Ошибка в выборе c чаще всего приводит к неверному выводу.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на объекте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обратной теоремы используют при разметке пола, стен и участков, когда угольник неудобен. Достаточно измерить две длины по перпендикулярным направлениям и проверить соответствие условию.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особенно полезен, когда нужно подтвердить, что прямоугольная форма действительно выдержана. По нескольким измерениям можно быстро выявить перекос ещё до дальнейших работ.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прямоугольника по теореме Пифагора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прямоугольника равна гипотенузе соответствующего прямоугольного треугольника. Поэтому её можно находить по формуле d²=a²+b².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диагональ оказывается длиннее каждой стороны прямоугольника и находится как гипотенуза: d зависит сразу от двух размеров, а не от одного.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примеры из школьной геометрии с использованием формулы d²=a²+b².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ошибка — перепутать гипотенузу и катеты. В теореме Пифагора квадрат гипотенузы сравнивают с суммой квадратов катетов, поэтому нужно сначала определить, какая сторона против прямого угла.
</a:t>
            </a:r>
            <a:endParaRPr lang="en-US" sz="109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сложить стороны напрямую, например a+b вместо a²+b². В результате получается неверное равенство. Всегда переходите к квадратам: именно они соответствуют площадям квадратов на сторонах.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извлечь квадратный корень после вычисления суммы квадратов. Тогда в ответ попадает величина вида c² или a², а не длина стороны. Правильный ответ — значение под корнем, извлечённое до конца.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применить формулу к не прямоугольному треугольнику. Если нет прямого угла, теорема Пифагора не работает. Также не забывайте записывать ответ в тех же единицах, что и в условии.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Пифагора не подходит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формулы опирается на проверку наличия прямого угла и достаточности данных в задаче.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диагонали d по формуле d²=a²+b² для прямоугольников 2×3, 4×5, 6×8 и 9×12 (значение 3,61 округлено).
</a:t>
            </a:r>
            <a:endParaRPr lang="en-US" sz="76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диагональ прямоугольника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стороны прямоугольника увеличиваются, диагональ тоже растёт. Это происходит потому, что d зависит одновременно от размеров по двум перпендикулярным направлениям.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видно монотонный рост: увеличивая катеты, мы увеличиваем величину a²+b² и, значит, и саму диагональ d. Диагональ не может оставаться постоянной.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понимания материала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называется сторона напротив прямого угла? Правильный термин нужен для того, чтобы в формуле именно c² стояло на месте квадрата наибольшей стороны прямоугольного треугольника.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формула связывает стороны прямоугольного треугольника? Запишите связь в виде a²+b²=c² и убедитесь, что она относится только к треугольникам с углом 90°.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неизвестный катет, если известны гипотенуза и другой катет? Используйте a²=c²−b², а затем извлеките квадратный корень, чтобы получить длину в исходных единицах.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теоремы Пифагора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связывает стороны прямоугольного треугольника формулой a²+b²=c². Она помогает находить неизвестные длины, проверять прямые углы и решать задачи на диагонали и расстояния.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2026-05-14T03:22:45Z</dcterms:created>
  <dcterms:modified xsi:type="dcterms:W3CDTF">2026-05-14T03:22:45Z</dcterms:modified>
</cp:coreProperties>
</file>