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особенности строения клеток и вирусы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вирусы — особые неклеточные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 и вирусов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в 1665 году впервые описал клеточную структуру. В XIX веке Шлейден и Шванн разработали клеточную теорию. В 1892 году Дмитрий Ивановский открыл вирусы, начав новую эру в биологии.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защитник и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окружает клетку, контролируя обмен веществ с окружающей средой. Она избирательно пропускает вещества, обеспечивая жизненные процессы клеток.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внутренняя среда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расположены органоиды, и она поддерживает внутренние процессы. Это своего рода «цитоплазматический океан», в котором происходит обмен веществ.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органоиды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генетический материал и управляет клеткой. В растительных клетках есть клеточная стенка и хлоропласты, где происходит фотосинтез — преобразование света в энергию.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12470"/>
            <a:ext cx="4389600" cy="1536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растений, животных, грибов и бактерий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структурные отличия и запасные вещества в разных типах клеток.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и запасаемые вещества существенно различаются, отражая особенности функций и сред обитания.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данные на основе биологических учебников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клетка: структура и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клеточной стенки и хлоропластов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окружены только плазматической мембраной, что обеспечивает гибкость. Они не способны к фотосинтезу, так как лишены хлоропластов.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органоиды животной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содержат ядро, митохондрии — источник энергии, комплекс Гольджи для обработки веществ и лизосомы, участвующие во внутреннем переваривании.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и фотосинтез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прочную клеточную стенку из целлюлозы и большую центральную вакуоль, которая поддерживает форму и запасает воду.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производство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растительные клетки преобразуют свет в энергию через фотосинтез. Они также содержат митохондрии и другие органоиды для жизнедеятельности.
</a:t>
            </a:r>
            <a:endParaRPr lang="en-US" sz="10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природа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не имеют ядра, их генетический материал расположен в кольцевой ДНК в цитоплазме. Это отличает их от эукариотических клеток.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Бактериальная клетка окружена стенкой из муреина, а иногда оснащена жгутиками для движения. Размножаются бактерии бинарным делением.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 грибов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гриба из хитина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 имеют прочную оболочку из хитина, что придаёт прочность. Это отличие от растений, у которых стенка из целлюлозы.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гриба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клетки содержат ядро и митохондрии, обеспечивающие жизнедеятельность. Отсутствие хлоропластов связано с отсутствием фотосинтеза.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энергию, вырабатывая АТФ в процессе клеточного дыхания, обеспечивая энергией все процессы клетки.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органоидов клетки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пакует и транспортирует белки и липиды, направляя их на нужные участки клетки или для внешней секреции.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необходимые для структуры клеток и выполнения их функций, действуя как клеточные «фабрики» белка.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участвует в синтезе и модификации белков и липидов, обеспечивая клетку основными строительными материалами.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и вирусов: сравнение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 десятки раз меньше даже самых маленьких клеток, что отражает их упрощённое строение.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размер вирусов обусловлен отсутствием органоидов и необходимостью быстро проникать в клетки хозяина.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строение и особенности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состоит из молекулы генетического материала, которая может быть ДНК или РНК, заключённой в защитную белковую оболочку — капсид. Вирусы не имеют клеточной структуры и отсутствуют органоиды.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способны к самостоятельному обмену веществ и размножению вне клетки хозяина. Они существуют только как внутриклеточные паразиты, используя механизмы клетки для собственного размножения.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вклад Дмитрия Ивановского в открытие вирусов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 год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Ивановский начал изучение болезни табака, наблюдая, что инфекционный агент проходит через фильтры, задерживающие бактерии.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Ивановского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предположил существование мельчайших болезнетворных частиц, которые не похожи на бактерии и не видимы в микроскоп.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Ивановского положила начало науке о вирусах — вирусологии, открыв новую область в биологии и медицине.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и вируса: схематичное сравнение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биологические источники, 2024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имеет сложную структуру с разными компонентами, вирус же содержит лишь генетический материал в капсиде без мембран и органоидов.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способна поддерживать жизненные функции самостоятельно, в то время как вирус зависит от клетки-хозяина и не может жить автономно.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79177"/>
            <a:ext cx="4389600" cy="17622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размножения: клетка против вируса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размножения бактерий, эукариотических клеток и вирусов с основными характеристиками и особенностями.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размножаются самостоятельно, вирусы нуждаются в клетках хозяина для размножения, что отличает их от живых организмов.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123243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связывается со специфическими рецепторами на поверхности клетки-хозяина, определяя её восприимчивость.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39983" y="2814300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и репликация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вируса внедряется в клетку и использует её механизмы для синтеза вирусных компонентов.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06167" y="1123243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вирусных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множества копий генетического материала и капсидных белков формируются новые вирусные частицы.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72383" y="2814300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вирусы выходят наружу, часто разрушая клетку и заражая соседние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вирусов: примеры воздействия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вызывают заболевания, такие как грипп, который поражает дыхательную систему, и ВИЧ, приводящий к снижению иммунитета человека, что опасно для здоровья.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полезны: бактериофаги уничтожают вредные бактерии, а вирусные векторы применяются в генной инженерии и терапии, помогая бороться с болезнями.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распознаёт вирусные антигены, запускает выработку специфических антител для нейтрализации вирусов и предотвращения инфекции.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Клетки-киллеры уничтожают заражённые вирусами клетки, эффективно контролируя распространение инфекции внутри организма.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формирует защитный иммунитет без заболевания, снижая риск эпидемий и обеспечивая массовую защиту населения.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профилактика вирусных инфекций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Контраст: клеточные и неклеточные формы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организмы обладают всеми признаками жизни: обмен веществ, рост и самостоятельное размножение. Они имеют сложную структуру с органоидами и ядром.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способны к обмену веществ и самостоятельному размножению вне клетки. Их существование зависит от заражения клеток хозяина, что отличает их от живых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вирусов позволило понять механизмы инфекционных заболеваний и развить вакцины, предотвращающие массовые эпидемии.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вирусов для науки и медицины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Вирусология стала основой генной инженерии, с помощью вирусов создаются новые методы лечения и диагностики заболеваний.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вирусной природы наследственности углубило знания молекулярной биологии и расширило представления о жизни на клеточном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клеток и вирусов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клеточного строения и особенностей вирусов — фундамент для развития биологии, медицины и создания эффективных методов борьбы с заболеваниями.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2026-05-09T04:50:15Z</dcterms:created>
  <dcterms:modified xsi:type="dcterms:W3CDTF">2026-05-09T04:50:15Z</dcterms:modified>
</cp:coreProperties>
</file>