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 вокруг нас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9050" y="4831325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359038" y="3105837"/>
            <a:ext cx="44259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каждый день, а климат рассказывает о месте за долгие 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солнца до гор: почему погода меняется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Землю не одинаково, а море, горы, леса и города по-разному влияют на воздух. Поэтому в одних местах теплее, в других холоднее, а погода умеет удивлять почти каждый день.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погода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Сегодняшний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— это состояние воздуха прямо сейчас. Она показывает, тепло или холодно на улице, светит ли солнце, дует ли ветер и есть ли дождь.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погоде говорят температура, облачность, ветер и осадки. Эти признаки помогают понять, что ждёт нас на прогулке: ясное небо, лужи, снежинки или сильный порывистый ветер.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может измениться очень быстро. Утром небо бывает ясным, днём набегают тучи, а вечером начинается дождь. Вот такая она, непоседливая погодная команда.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 и мокро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 один день можно увидеть всё сразу: солнце, капли дождя и туман. Поэтому перед выходом полезно посмотреть прогноз и выбрать одежду по погоде.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погодой легко следить самому. Достаточно посмотреть в окно, заметить облака, почувствовать ветер и проверить, сухая ли трава. Так начинается первое знакомство с природой.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помогает менять погоду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1100" y="168070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нагрев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нагревают землю, воду и воздух. Где тепла больше, воздух становится легче и поднимается вверх, а на его место приходит более холодный воздух.
</a:t>
            </a:r>
            <a:endParaRPr lang="en-US" sz="1263" dirty="0"/>
          </a:p>
        </p:txBody>
      </p:sp>
      <p:sp>
        <p:nvSpPr>
          <p:cNvPr id="11" name="Text 3"/>
          <p:cNvSpPr txBox="1"/>
          <p:nvPr/>
        </p:nvSpPr>
        <p:spPr>
          <a:xfrm>
            <a:off x="531100" y="2653618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тёплый и холодный воздух встречаются, начинается движение. Так появляются ветер и перемешивание воздушных слоёв, из-за которых небо становится не таким спокойным.
</a:t>
            </a:r>
            <a:endParaRPr lang="en-US" sz="1244" dirty="0"/>
          </a:p>
        </p:txBody>
      </p:sp>
      <p:sp>
        <p:nvSpPr>
          <p:cNvPr id="12" name="Text 4"/>
          <p:cNvSpPr txBox="1"/>
          <p:nvPr/>
        </p:nvSpPr>
        <p:spPr>
          <a:xfrm>
            <a:off x="531100" y="3626550"/>
            <a:ext cx="4299600" cy="80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 и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Поднимаясь вверх, влажный воздух остывает. Тогда из водяного пара образуются облака, а позже из них могут выпасть дождь, снег или даже град.
</a:t>
            </a:r>
            <a:endParaRPr lang="en-US" sz="12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и осадки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44825" y="1508882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облако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появляется из крошечных капелек воды или льдинок. Они такие маленькие, что долго держатся в воздухе и собираются вместе высоко над землёй.
</a:t>
            </a:r>
            <a:endParaRPr lang="en-US" sz="963" dirty="0"/>
          </a:p>
        </p:txBody>
      </p:sp>
      <p:sp>
        <p:nvSpPr>
          <p:cNvPr id="11" name="Text 3"/>
          <p:cNvSpPr txBox="1"/>
          <p:nvPr/>
        </p:nvSpPr>
        <p:spPr>
          <a:xfrm>
            <a:off x="1244825" y="2284023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капелек много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капелек становится слишком много, они сливаются и тяжелеют. Тогда облако уже не может удерживать их, и вода начинает падать вниз.
</a:t>
            </a:r>
            <a:endParaRPr lang="en-US" sz="963" dirty="0"/>
          </a:p>
        </p:txBody>
      </p:sp>
      <p:sp>
        <p:nvSpPr>
          <p:cNvPr id="12" name="Text 4"/>
          <p:cNvSpPr txBox="1"/>
          <p:nvPr/>
        </p:nvSpPr>
        <p:spPr>
          <a:xfrm>
            <a:off x="1244825" y="3059164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облаков выпадают разные осадки: дождь, снег, морось или град. Всё зависит от того, какая температура в небе и на земле в этот момент.
</a:t>
            </a:r>
            <a:endParaRPr lang="en-US" sz="963" dirty="0"/>
          </a:p>
        </p:txBody>
      </p:sp>
      <p:sp>
        <p:nvSpPr>
          <p:cNvPr id="13" name="Text 5"/>
          <p:cNvSpPr txBox="1"/>
          <p:nvPr/>
        </p:nvSpPr>
        <p:spPr>
          <a:xfrm>
            <a:off x="1244825" y="3853700"/>
            <a:ext cx="3352200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дорожках появляются лужи, трава становится мокрой, а воздух кажется свежим. Иногда даже хочется сказать: природа умылась и стала чище.
</a:t>
            </a:r>
            <a:endParaRPr lang="en-US" sz="96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от моря к облакам и обратно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постоянно путешествует в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979" y="1542118"/>
            <a:ext cx="465300" cy="4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4650" y="1540475"/>
            <a:ext cx="468600" cy="4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6450" y="1562675"/>
            <a:ext cx="465300" cy="413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ветер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03950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возникает, когда воздух движется с одного места на другое. Обычно он появляется там, где воздух нагревается неравномерно, и начинает перетекать, словно невидимый бегун.
</a:t>
            </a:r>
            <a:endParaRPr lang="en-US" sz="1381" dirty="0"/>
          </a:p>
        </p:txBody>
      </p:sp>
      <p:sp>
        <p:nvSpPr>
          <p:cNvPr id="13" name="Text 3"/>
          <p:cNvSpPr txBox="1"/>
          <p:nvPr/>
        </p:nvSpPr>
        <p:spPr>
          <a:xfrm>
            <a:off x="4219688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ветерок шевелит листья, траву и ленточки на рюкзаке. Он не пугает, а только напоминает, что воздух вокруг нас тоже умеет двигаться.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935437" y="2335875"/>
            <a:ext cx="16293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может гнуть ветки, поднимать волны на воде и быстро гнать облака по небу. В такую погоду лучше держать шапку крепче.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узнают погоду заранее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метеостанции всё видно
</a:t>
            </a:r>
            <a:pPr algn="ctr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метеостанции погоду наблюдают каждый день. Термометр показывает температуру, флюгер — направление ветра, а специальные приборы помогают заметить изменения в воздухе. Так метеорологи собирают важные сведения для прогноза.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смотрит сверху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летают высоко над Землёй и помогают увидеть облака, тучи и большие погодные системы. Снимки передают в центр наблюдений, где специалисты сравнивают их с данными с земли и рисуют карту погоды.
</a:t>
            </a:r>
            <a:endParaRPr lang="en-US" sz="9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климат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36175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на долгий срок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— это не один дождливый день, а привычная погода места за много лет. Он помогает понять, что чаще бывает зимой, летом, весной и осенью.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3320" y="2211516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характер у местности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места свой климат: где-то чаще тепло и влажно, где-то сухо и прохладно. Поэтому одни растения любят жару, а другим нужен снег.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70454" y="2211500"/>
            <a:ext cx="2540100" cy="14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подсказывает, какие дома строят люди, какие животные живут рядом и какую одежду приходится носить. Он словно большой природный советчик.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тепло и холод на Земле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698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остаётся тёплым, и зима бывает короткой или совсем не похожей на привычную нам.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6445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умеренном поясе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хорошо заметны все четыре сезона: весна, лето, осень и зима сменяют друг друга.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819200" y="1803150"/>
            <a:ext cx="19467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полюсов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слабее, поэтому там очень холодно, много льда и снега почти круглый год.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3500" y="1803150"/>
            <a:ext cx="1908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солнечные лучи падают почти прямо, поэтому тепло держится большую часть года.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 в разных местах разный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экватору — больше тепла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у экватора падают почти прямо, поэтому поверхность нагревается сильнее. Чем дальше от него, тем меньше тепла получает место. Из-за этого на карте Земли появляются жаркие и холодные пояса.
</a:t>
            </a:r>
            <a:endParaRPr lang="en-US" sz="970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делает воздух мягче
</a:t>
            </a:r>
            <a:pPr algn="ctr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вода нагревается и остывает медленнее, чем суша. Поэтому рядом с океаном или морем лето бывает не таким жарким, а зима — не такой суровой. Воздух там чаще влажный и туманный.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пустыни меняют картину
</a:t>
            </a:r>
            <a:pPr algn="ctr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с высотой становится холоднее, а воздух — разреженнее. В пустынях, наоборот, очень мало влаги, поэтому дожди идут редко. На карте это видно по разным краскам, облакам и линиям рельефа.
</a:t>
            </a:r>
            <a:endParaRPr lang="en-US" sz="970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 в России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России теплее, чем во многих других местах. Здесь зима мягче, а весна приходит раньше. Такие условия хорошо заметны в курортных районах и на побережье Чёрного моря.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климат суровее: холод держится дольше, а снег лежит почти полгода и больше. Людям и животным здесь нужно привыкать к морозам, ветру и короткому лету.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сезоны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хорошо видны все четыре времени года. Зимой бывает снег, весной — таяние, летом — тёплая погода, а осенью — дождь и прохлада. Это помогает замечать смену сезонов.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и ветры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востоке страны часто дуют сильные ветры, а погода может быстро меняться. Большие расстояния, горы и моря делают климат разных районов особенно непохожим друг на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влияет на людей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 погоде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улице холодно, люди надевают тёплую куртку, шапку и варежки. В жару выбирают лёгкую одежду, панаму и стараются не перегреваться на солнце.
</a:t>
            </a:r>
            <a:endParaRPr lang="en-US" sz="974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ветер или сильный мороз могут изменить планы на день. Тогда прогулку переносят, а игры на улице заменяют домашними занятиями, чтобы не промокнуть и не замёрзнуть.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 важны для поездок. В ливень и гололёд водителям и пешеходам нужно быть особенно внимательными, потому что дорога становится скользкой и видимость хуже.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жару человеку нужна вода и тень, а в мороз — движение и тёплая одежда. Если одеться правильно, можно чувствовать себя бодро даже в капризную погоду.
</a:t>
            </a:r>
            <a:endParaRPr lang="en-US" sz="9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влияет на животных и растения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10175" y="1453284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Животные приспосабливаются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одни животные спят, другие меняют шерсть на более тёплую, а птицы улетают туда, где легче найти еду. Так им помогает пережить холод и нехватку пищи.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10175" y="2658993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Растения ждут подходящих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Растениям нужны свет, тепло и вода. Если погоды слишком мало или слишком много, рост замедляется, а некоторые листья и цветы могут увянуть раньше времени.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10175" y="3864699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Сезоны меняют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всё оживает, летом растения быстро растут, осенью созревают плоды, а зимой многие замедляют жизнь. Погода подсказывает природе, когда наступает время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519" y="1355876"/>
            <a:ext cx="396375" cy="45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707" y="2069351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7519" y="2779826"/>
            <a:ext cx="396375" cy="453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707" y="3493301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707" y="4205276"/>
            <a:ext cx="450000" cy="45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погода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575075" y="13016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бывает яркой и шумной: молния вспыхивает мгновенно, а гром гремит следом. Во время грозы лучше не прятаться под одиноким деревом и держаться подальше от воды.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575075" y="201360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Гололёд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мороза на дороге может появиться тонкий лёд. Он почти незаметен, но очень скользкий, поэтому шаги становятся осторожными, а падения — более вероятными.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1575075" y="272557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метели ветер поднимает снег и закрывает дорогу, как белой шторой. Видимость становится плохой, поэтому легко сбиться с пути и не заметить препятствие.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575075" y="3437550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Ливень быстро намочит одежду и обувь, а вода может собираться в лужи и ручьи. Тогда улицы становятся неудобными для прогулок и поездок.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1575075" y="4149525"/>
            <a:ext cx="6972000" cy="5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очень жаркую погоду человеку легче устать и перегреться. Нужно пить воду, чаще отдыхать в тени и не бегать долго под палящим солнцем.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плохую погоду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 время грозы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стойте под одиноким деревом и не подходите близко к металлическим предметам. Лучше укрыться в помещении и ждать, пока гроза пройдёт.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 гололёде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Идите медленно, маленькими шагами, и держитесь за перила, если они есть. Обувь должна быть удобной, чтобы не поскользнуться на льду.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сильный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Уберите с балкона лёгкие вещи и закройте окна. Не подходите близко к большим деревьям, потому что ветки могут сломаться и упасть.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холод и метель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Наденьте тёплую одежду, шапку и варежки, а на улице не задерживайтесь долго. Если погода совсем плохая, лучше остаться дома и быть в безопасности.
</a:t>
            </a:r>
            <a:endParaRPr lang="en-US" sz="10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изучают климат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64175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много лет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не спешат с выводами: они собирают сведения год за годом. Так можно увидеть, какая погода бывает чаще всего и как она меняется со временем.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847441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метеостанциях измеряют температуру, ветер, влажность и осадки. Эти данные записывают каждый день, чтобы потом сравнить разные месяцы, сезоны и годы.
</a:t>
            </a:r>
            <a:endParaRPr lang="en-US" sz="1081" dirty="0"/>
          </a:p>
        </p:txBody>
      </p:sp>
      <p:sp>
        <p:nvSpPr>
          <p:cNvPr id="13" name="Text 4"/>
          <p:cNvSpPr txBox="1"/>
          <p:nvPr/>
        </p:nvSpPr>
        <p:spPr>
          <a:xfrm>
            <a:off x="4930692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в космосе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помогают увидеть облака, лёд, моря и большие области суши. С высоты удобно наблюдать за тем, как меняется погода на огромных территориях.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13950" y="1298843"/>
            <a:ext cx="1581000" cy="153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Буи в океане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буи плавают в воде и передают сведения о температуре и ветре. Благодаря им учёные лучше понимают, как океан влияет на климат.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IPCC, Sixth Assessment Report (AR6), 2021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такая небольшая разница уже заметна: жарких дней становится больше, а лёд тает быстрее. Учёные считают это важным сигналом изменения климата.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примерно на столько потеплела Земля по сравнению с доиндустриальным временем.
</a:t>
            </a:r>
            <a:endParaRPr lang="en-US" sz="26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природе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Экономить воду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расходовать лишнюю воду и электричество, природе нужно меньше ресурсов. Это помогает беречь реки, топливо и энергию, которые человеку очень важны.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Сажать деревья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очищают воздух, создают тень и украшают улицы и дворы. Ещё они дают дом многим птицам и насекомым, которым нужна зелёная среда.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мусора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не бросают мусор где попало и сортируют его, вокруг становится чище. Растения и животные живут спокойнее, а природа выглядит ухоженной.
</a:t>
            </a:r>
            <a:endParaRPr lang="en-US" sz="100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живое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аккуратно относиться к растениям, не ломать ветки и не тревожить животных, природе легче сохранять свой порядок. Тогда и людям приятнее гулять.
</a:t>
            </a:r>
            <a:endParaRPr lang="en-US" sz="9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климат: что важно помнить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быстро, а климат описывает привычную погоду за многие годы. Если понимать их особенности, легче выбрать одежду, оставаться в безопасности и беречь природу.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2026-05-25T21:20:59Z</dcterms:created>
  <dcterms:modified xsi:type="dcterms:W3CDTF">2026-05-25T21:20:59Z</dcterms:modified>
</cp:coreProperties>
</file>