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эволюции органического мира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долгий путь усложнения жизни на Земле, изучающий происхождение и развитие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эволюции: от религии к науке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видов стала научной темой в XVIII—XIX веках. Ламарк предложил наследование признаков, Дарвин и Уоллес — естественный отбор как двигатель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жизни: первые организмы на Земле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прокариотов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3,5–4 млрд лет назад появились первые одноклеточные организмы без ядра — прокариоты. Они были основой для дальнейшего разнообразия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в экстремальных условиях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археи обитают в горячих источниках и солёных озёрах, доказывая древность и устойчивость этих организмов к суровым средам.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следы древних сообществ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строматолиты показывают структуру древних прокариотных слоёв, которые формировали экосистемы на ранней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многоклеточных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1,5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одноклеточные эукариоты с клеточным движением и фотосинтезом.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первые многоклеточные водоросли — начало кооперации клеток.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600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простейшие многоклеточные животные, что предвещало дальнейшее разнообразие видов.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эукариоты с ядрами и органеллами, улучшив клеточные процессы и подготовив почву для более сложных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бурное разнообразие видов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короткого периода организмов появилось множество новых форм: членистоногих, моллюсков, хордовых и других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взрыва стали рост кислорода, изменение химического состава океанов и развитие хищничества, стимулировавшее адаптации.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экосистем привело к формированию новых пищевых цепей и быстрому эволюционному развитию.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 сушу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высшие растения и беспозвоночные освоили суходол около 430 млн лет назад, развив защиты от высыхания и новые ткани.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 открыл наземные экосистемы, позволив жизнь покинуть воду и расширить разнообразие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водных организмов к жизни на суше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связующее звено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360 млн лет назад, земноводные обладали конечностями и лёгкими, что обеспечило им передвижение и дыхание на суше и в воде.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новые наземные обитатели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появились рептилии с плотной кожей и амниотическими яйцами, позволяющие полностью отказаться от водной среды для размножения.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палеонтологии,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этапов эволюции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длительность и порядок появления основных групп живых организмов за миллиарды лет.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показывают постепенное усложнение жизни на протяжении всей истории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вымирания и возрождение жизни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3500" y="1891400"/>
            <a:ext cx="10872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(около 445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Завершилось массовым вымиранием морских организмов, вызванным климатическими изменениями и ледниковыми периодами.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2184075" y="1891400"/>
            <a:ext cx="10872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Девонское (около 375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Погибли многие морские виды из-за сбоев климата и подъёма уровня моря.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061875" y="1891400"/>
            <a:ext cx="10872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(около 252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массовое вымирание уничтожило до 90% видов, вероятно, из-за вулканической активности и изменения атмосферы.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912425" y="1891400"/>
            <a:ext cx="10872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Триасовое (около 201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Очистило экосистемы, открыв путь к господству динозавров и других групп.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762975" y="1891400"/>
            <a:ext cx="1087200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Мел-палеогеновое (около 66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Вымерли динозавры, освободив места для развития млекопитающих и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 возникли около 220 млн лет назад, отличаясь теплокровностью, шерстью и молочным вскармливанием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динозавров они освоили разнообразные экологические ниши, превратившись в многочисленные формы — от крошечных грызунов до громадных китов.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человека и развитие Homo sapiens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появились около 4 миллионов лет назад, став одними из первых двуногих приматов с признаками, приближающими их к человеку современного типа.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примерно 2,5 миллиона лет назад, характеризующийся увеличением объёма мозга и использованием орудий труда.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появился около 200 тысяч лет назад в Африке, выделяясь развитым мышлением, речью и сложными социальными структурами.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технологии и искусства позволило человеку разумному создавать культуру, улучшать выживание и влиять на окружающий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земноводных, рептилий и млекопитающих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по размножению, дыханию, типу кожи и месту обитания у трёх классов позвоночных.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сопровождается усложнением строения, отражая адаптации к жизни на суше.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Зоология, учебник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Палеобиологические исследования,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биоразнообразия на Земле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рост видов поддерживается эволюционными процессами и адаптацией к меняющейся среде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массовых вымираний наблюдается восстановление и увеличение разнообразия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ключевой механизм эволюции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предложил естественный отбор как процесс, при котором организмам с полезными признаками легче выживать и размножаться.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мутации повышают шансы передачи адаптаций следующим поколениям, способствуя накоплению изменений в популяциях.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эти изменения могут приводить к формированию новых видов, что объясняет разнообразие живой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действия естественного отбора
</a:t>
            </a:r>
            <a:endParaRPr lang="en-US" sz="2344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Чарльза Дарвина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палеонтология и морфология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форма — текталик
</a:t>
            </a:r>
            <a:pPr algn="ctr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Текталик — ископаемое существо с чертами рыбы и земноводного. Оно подтверждает этапы эволюции от воды к суше, показывая постепенные изменения в строении конечностей.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позвоночных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скелетов позвоночных выявил общие структуры, например, кости рук в разных видах. Это служит свидетельством их общего происхождения.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молекулярные доказательства общности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показывают высокую схожесть ДНК человека и шимпанзе — около 98%, что отражает их близкое эволюционное родство.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генетический код используют все живые организмы, подтверждая единое происхождение жизни на Земле и молекулярные связи между видами.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помогают проследить эволюционные линии и понять взаимосвязь различных групп организмов на глубоком биохимическом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современном мире: примеры из наблюдений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устойчивых к антибиотикам бактерий — результат естественного отбора в условиях лечения инфекций. Это яркий пример быстрой эволюционной адаптации микробов.
</a:t>
            </a:r>
            <a:endParaRPr lang="en-US" sz="1226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бабочки берёзовой пяденицы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бабочка берёзовая пяденица изменила окраску вследствие загрязнения воздуха — тёмные формы лучше маскируются на копоти, что повышает их выживаемость.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разрушение среды обитания изменяют экосистемы, приводя к сокращению разнообразия живых организмов и исчезновению многих видов.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воздействует на генетику некоторых популяций, вызывая мутации и ускоряя адаптивные процессы у различных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влияние на эволюцию природы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генная инженерия позволяют создавать новые породы животных и сорта растений с улучшенными характеристиками и адаптацией к нуждам человека.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способно вызывать как гибель видов, так и появление новых адаптаций под давлением изменённых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для понимания жизни на Земле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эволюционных процессов раскрывает причины биологического разнообразия и помогает сохранять природу, что является ключом к устойчивому развитию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2026-05-09T21:48:38Z</dcterms:created>
  <dcterms:modified xsi:type="dcterms:W3CDTF">2026-05-09T21:48:38Z</dcterms:modified>
</cp:coreProperties>
</file>