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Индия: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великих империй, религиозных трансформаций и культурного расцвета.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Индия (VII–XVII вв.) — мир множества народов, религий и культур. Империи сменяли друг друга, создавая уникальные традиции. По территории проходили важные торговые пути, формировались религиозные и политические связи.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средневековая Индия?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династии раннего средневековья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VII–XIII века: династия Пала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 властвовали в Бенгалии и Бихаре, поддерживали буддизм и развивали монастыри как образовательные центры.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VII–XIII века: династия Чола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Чола на юге строили крупные каменные храмы и укрепляли морскую торговлю в Индийском океане.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VIII–XIII века: раджпуты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Раджпутские княжества Северо-Запада славились воинской доблестью и возведением крепостей для защиты территорий.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политические центры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и династии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средневековье основные династии располагались в восточной, южной и северо-западной Индии, формируя политический ландшафт. Пала, Чола и раджпуты контролировали значительные территории с их столицами.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торговые пути 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связывали города Варанаси, Канчипурам и Паталипутру. Центры власти концентрировались вдоль рек Ганг и Кавери, способствуя экономическому и культурному развитию регионов.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 буддизм были основными религиями: индуизм развивался через поклонение богам, буддизм — как путь к просветлению.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философия раннего средневековья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духовные направления: движение бхакти обращалось к близкому личному богу, а тантризм изучал мистические практики и ритуалы.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религиозными праздниками стали Дивали и Холи, которые отмечались массовыми мероприятиями и символизировали доброту и свет.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Вторжения и начало исламского влияния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храма Сомнатх Махмудом Газневи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1026 году мусульманский полководец Махмуд Газневи разрушил знаменитый храм Сомнатх на западном побережье Индии, что символизировало начало масштабных вторжений и изменения политической картины региона.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мечети Кувват-уль-Ислам в Дели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мечеть на территории Индии была воздвигнута в Дели в XIII веке, что означало закрепление мусульманской власти и культурного присутствия на севере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1206 году Кутб-уд-дин Айбак провозгласил себя султаном Дели, положив начало исламской династии на севере Индии.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первых исламских султанатов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возникали другие султанаты в Мултане, Даутабаде и Бенгалии, расширяя исламское влияние в регионе.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активно привлекали военных и ремесленников из Средней Азии и Ближнего Востока для укрепления власти и экономики.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Султанаты строили крепости и развивали инфраструктуру, способствуя культурному обмену между Востоком и Западом.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4059" y="2153250"/>
            <a:ext cx="3853582" cy="2578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династии султаната с периодами правления, основными достижениями и центрами власти представлены в таблице.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Султанат сменял династии с переменной силой и расширял влияние через строительство и военные кампании.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Делийского султаната (1206–1526)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истории, 2017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расширение при Мухаммаде Туглаке охватывало южную Индию, но после нашествия Тамерлана территория значительно сократилась.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активность напрямую влияла на рост и сокращение султаната в течение XIV века.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территории Делийского султаната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Индии, XIV век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власти и влияние Делийского султаната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власти в Дели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Дели был политическим и административным ядром султаната, где располагалась резиденция султана и главные учреждения.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и оборона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Султаны строили крепости и формировали армию, включая мусульманских и индийских воинов для защиты государственных границ.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налоги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собирались с крестьян и ремесленников, обеспечивая доходы для поддержания армии и развития деятельности султаната.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1398 году Тамерлан совершил стремительный поход на Индию, захватив столицу Дели и подвергнув её жестокому разграблению. Тысячи людей были убиты или бежали из города.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Нашествие Тамерлана и конец Делийского султаната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Дели подорвало экономическую и военную мощь Делийского султаната, ослабив его контроль над регионами и вызвав политическую нестабильность.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похода Тамерлана ускорили распад султаната, что дало возможность региональным княжествам укрепиться и подготовило почву для прихода могольской династии в XVI веке.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Великих Моголов: возникновение и укрепление
</a:t>
            </a:r>
            <a:endParaRPr lang="en-US" sz="2353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1526 год: Основание династии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Бабур, потомок Тимура и Чингисхана, разгромил делийского султана и заложил основы Империи Великих Моголов в Индии.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1556–1605 годы: Правление Акбара Великого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Акбар расширил границы империи, укрепил армию и ввёл централизованную администрацию, проводя политику религиозной терпимости.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1628–1658 годы: Правление Шах-Джахана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Шах-Джахан прославился строительством выдающихся памятников, включая Тадж-Махал, и дальнейшим укреплением могольской 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эпохи Моголов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шедевры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Моголы создали уникальные памятники, такие как Тадж-Махал и Красный форт, которые сочетают индийские и персидские стили. Эти сооружения впечатляют гармонией и изяществом форм.
</a:t>
            </a:r>
            <a:endParaRPr lang="en-US" sz="129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Миниатюрная живопись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могольских правителей развивалось искусство миниатюры. Художники создавали детальные иллюстрации к книгам с богатыми орнаментами и яркими красками.
</a:t>
            </a:r>
            <a:endParaRPr lang="en-US" sz="1332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Ювелирное мастерство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украшений достигло высокого уровня: мастера создавали изысканные изделия из драгоценных металлов и камней, которые ценились по всей Азии и Европе.
</a:t>
            </a:r>
            <a:endParaRPr lang="en-US" sz="12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Акбар Великий активно способствовал религиозному диалогу, объединяя индуистов и мусульман и создавая атмосферу взаимного уважения в государстве.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политика Империи Великих Моголов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издал указы, запрещавшие преследования индуистов, что способствовало мирному сосуществованию разнородных верований в империи.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созданы специальные службы, которые решали религиозные споры, поддерживая стабильность и порядок в обществе.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правители, такие как Шах-Джахан, поощряли строительство и мечетей, и индуистских храмов, демонстрируя уважение к культурному многообразию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товары и экспорт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была ведущим производителем хлопка, тканей и специй, которые экспортировались по всему миру. Эти товары играли важную роль в мировой торговле XVI–XVII веков.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в эпоху Моголов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европейских торговцев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 века в портовых городах, например, в Сурате, появились португальцы, голландцы и англичане. Они создавали фактории и усиливали конкуренцию на индийском рынке.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производство: мастерство индийских городов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такие как Дели и Лакхнау, славились изготовлением тончайших тканей — муслина и парчи. Эти изделия были востребованы не только в Индии, но и далеко за её пределами.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оружия и ювелирных украшений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создавали высококачественное оружие и уникальные украшения из драгоценных металлов, что укрепляло как армию, так и престиж знати в могольской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четыре основные касты: брахманы — духовенство, кшатрии — воины, вайшьи — торговцы и земледельцы, шудры — ремесленники и слуги.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общества Индии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Мусульманское население образовывало отдельный слой, часто занимая военные и административные посты, влияя на политическую жизнь страны.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женщин были ограничены, но некоторые царицы и влиятельные дамы играли значительную роль в политике и культуре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символы эпохи Моголов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— символ любви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 XVII веке мавзолей представляет собой шедевр мирового зодчества с беломраморным фасадом и изящным куполом, символизирующий вечную любовь Императора Шах-Джахана.
</a:t>
            </a:r>
            <a:endParaRPr lang="en-US" sz="124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форт в Агре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Могольская крепость с массивными стенами из красного песчаника служила резиденцией императоров и оборонительным сооружением, демонстрируя силу и величие империи.
</a:t>
            </a:r>
            <a:endParaRPr lang="en-US" sz="129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Джама-Масджид в Дели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крупнейших мечетей Индии, построенная в XVII веке, отличается величественной архитектурой с арками и куполами, отражающей персидские традиции.
</a:t>
            </a:r>
            <a:endParaRPr lang="en-US" sz="12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Империя Моголов начала слабеть из-за внутренних конфликтов и ослабления центральной власти, что вызвало политическую дезинтеграцию.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средневековой Индии и новые вызовы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европейских держав привёл к созданию торговых факторий и усилению экономического контроля иностранцев на индийской земле.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самостоятельные княжества, включая маратхов и сикхов, которые бросили вызов ослабевшему могольскому управлению.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1857 году завершился период могольского правления: индийское восстание окончательно передало власть Британской империи, изменив ход истории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средневековой Индии: мост между прошлым и 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Индия сформировала богатую культурную и религиозную палитру, влияние которой заметно в современной архитектуре, традициях и общественной жизни региона, продолжая вдохновлять новые поколения.
</a:t>
            </a:r>
            <a:endParaRPr lang="en-US" sz="30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2026-05-10T14:32:29Z</dcterms:created>
  <dcterms:modified xsi:type="dcterms:W3CDTF">2026-05-10T14:32:29Z</dcterms:modified>
</cp:coreProperties>
</file>