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воробье, который умеет видеть, помнить и выживать.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воробей: маленькая птица с большим жизненным опытом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живёт совсем рядом с человеком, поэтому дети часто видят его во дворе, у школы и в парке. В литературе он становится понятным героем: быстрым, заметным и очень похожим на настоящую птицу.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птица, которую легко узнать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Домовый воробей — небольшая птица серо-коричневых оттенков. Его легко узнать по короткому клюву, крепким лапкам и быстрым, точным движениям.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кажется очень подвижной: она прыгает, вертит головой и быстро меняет место. Даже маленький воробей выглядит уверенно, будто всегда знает, куда лететь дальше.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старого воробья повадки становятся спокойнее. Он меньше суетится, дольше осматривается и держится чуть ровнее, словно перед нами опытный маленький наблюдатель.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у возрастной птицы могут казаться не такими яркими, а движения — более размеренными. Именно поэтому образ старого воробья воспринимается серьёзнее и мудрее.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воробей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сосед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подъезда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утреннем дворе воробей может сидеть у подъезда и ждать, пока кто-нибудь уронит крошки. Он не торопится, но всё замечает. Рядом стоит скамейка, а птица выглядит совсем домашней, будто давно привыкла к людям.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воробей часто появляется возле школы. Он быстро прыгает по земле, заглядывает под лавки и ловко ищет крошки. Для рисунка подойдёт двор, несколько зёрен и маленькая птица рядом с человеком.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кормушки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воробей особенно любит кормушку. Здесь есть зерно, крупа и сухое место для отдыха. На картинке можно показать дерево, кормушку и маленькую птицу, которая спокойно сидит рядом с человеком, не боясь близости.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воробей чаще действует порывисто: быстро прыгает, резко взлетает и сразу тянется к корму. Он ещё учится быть внимательным к опасности.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воробей смотрит дольше и осторожнее. Он выбирает безопасное место, меньше спешит и не делает лишних движений, будто хорошо знает двор и его секреты.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образе такой воробей кажется спокойным и умным. Его опыт заметен в каждом движении: он не суетится, а тихо принимает верные решения.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старый воробей отличается от молодого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тёплое время года воробей ищет семена, зёрна и мелких насекомых. Корм вокруг много, поэтому птица может выбирать еду и быстро перелетать с места на место.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воробей чаще находит крошки, крупу и остатки еды рядом с людьми. Под снегом корм искать труднее, поэтому птица больше держится возле дворов и кормушек.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помогает воробью пережить морозы. В ней можно найти сухой и доступный корм, а значит, птице легче сохранить силы и спокойно дождаться весны.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 воробей в разные времена года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воробей переживает холод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держатся стайкой, чтобы было теплее и безопаснее. Когда рядом много птиц, легче заметить опасность и вовремя спрятаться.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прячется в кустах, под крышами и в щелях. Такое укрытие защищает её от ветра, снега и лишней тревоги.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сильный мороз воробей летает меньше и двигается осторожнее. Он старается не тратить лишнюю энергию, чтобы пережить холодный день.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тёплое оперение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перья сохраняют тепло, а привычка жить рядом с человеком облегчает поиск пищи и укрытия. Поэтому воробей умеет выживать даже в мороз.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воробьи собираются вместе, двор становится шумнее и веселее. Птицы быстро перелетают с провода на крышу, а один старый воробей часто держится спокойнее остальных.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Стайка помогает вовремя заметить кошку, ворону или резкое движение. Поэтому воробьи не любят оставаться одни: вместе им и спокойнее, и безопаснее.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Стайка воробьёв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воробей не спешит зря и умеет ждать подходящего момента. Его терпение показывает, что осторожность иногда полезнее любой громкой смелости.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старого воробья вызывает уважение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помнит безопасные места, кормушки и укрытия. Такой опыт помогает птице быстро находить выход из трудной ситуации и сохранять силы.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воробья напоминает детям, что маленький размер не мешает быть мудрым. Наблюдательность, спокойствие и выносливость делают героя особенно достойным уважения.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247" y="1294275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 русском языке и детских выражениях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коротких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часто появляется в пословицах, поговорках и детских стихах. Его легко узнать, поэтому он быстро запоминается даже младшим школьникам.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и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речи воробей нередко выглядит хитрым и сообразительным. Он не теряется и быстро находит, где безопаснее и где есть корм.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Маленький, но заметный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воробей связан с небольшим ростом, живостью и подвижностью. Так образ птицы становится очень ярким и понятным для детей.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малом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воробья показывает, что даже маленькая птица может быть сильной и умной. В этом есть добрая и очень важная мысль.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старый воробей говорит спокойно и не торопится с выводами. Он словно сначала всё посмотрит, а потом уже подаст голос или даст совет.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помогает показать дружбу, заботу о младших и умение учиться на ошибках. Его поведение понятно детям, потому что оно похоже на мудрые поступки взрослых.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старый воробей особенно интересен: он маленький, знакомый и при этом совсем не простой. В нём сочетаются простота, опыт и тихая уверенность.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воробей как литературный персонаж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кажется подозрительным, воробей сразу взлетает и ищет укрытие. Чаще всего ему помогают ветка, крыша или густой куст, где можно быстро спрятаться.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особенно настороженно следит за кошками, воронами и другими крупными птицами. Он боится резких движений и громких звуков, потому что они могут означать опасность.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опасностей опасается воробей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воробей ищет еду и спасается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воробья в дворе или возле кормушки.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50" y="1642900"/>
            <a:ext cx="12131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25" y="3341593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воробей кажется весёлым и живым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всё время в движении: прыгает, перелетает и вертит головой. Из-за этой суеты он выглядит бодрым и очень живым, словно спешит узнать новость первым.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не прячется далеко от человека, а охотно появляется у домов, кормушек и скамеек. Из-за этого он кажется знакомым и почти домашним, как сосед, которого все знают.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чириканье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короткое чириканье звучит бойко и звонко. Такой голос сразу привлекает внимание, поэтому воробья легко заметить даже среди шумного двора или школьной площадки.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суеты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воробей меньше участвует в шумных стычках и чаще держится в стороне. Он любит знакомые места, где всё понятно и ничто не пугает.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спокойствия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воробей обычно становится спокойнее и осторожнее. Он уже не спешит без причины, а сначала осматривается и выбирает безопасное место для отдыха.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воробей с возрастом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не торопиться и сначала замечать, что происходит вокруг. Такое внимание помогает избежать опасности и сделать более верный выбор.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опыт и спокойствие часто полезнее лишней суеты. Даже маленькая птица может действовать разумно и очень уверенно.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детям лучше относиться к природе и замечать её повадки. Наблюдать за воробьём интересно, потому что он похож на маленького, но смелого мудреца.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образ старого воробья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солёную пищу, чипсы и много хлеба. Такая еда вредна для птиц и не помогает им пережить зиму.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нужна и вода, особенно в морозные дни. Если рядом есть неглубокая ёмкость, воробью легче утолить жажду.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воробьям можно помочь кормушкой с семенами, крупой и несолёными крошками. Такая еда поддерживает птиц, когда под снегом трудно найти корм.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должна быть чистой, сухой и стоять в спокойном месте. Тогда воробьям проще подлетать к ней и не бояться лишнего шума.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воробьям зимой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воробьём во дворе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кормушки ранним утром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 дворе особенно тихо, и воробья легко заметить у кормушки. Он прыгает по земле, быстро клюёт крошки и тут же поднимает голову, будто проверяет, всё ли спокойно. Рядом видны дерево, снег и маленькие следы на земле.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и у куста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воробей садится на подоконник или на низкую ветку куста возле дома. Он держится настороженно, но смело, а потом короткими прыжками перебирается к крошкам. Такой двор выглядит очень просто и по-настоящему по-зимнему.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давно живут рядом с человеком и отлично чувствуют себя в городе. Им подходят дворы, парки, школьные площадки и места, где можно найти зерно или крошки.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воробьях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общаются коротким чириканьем и часто держатся вместе. В стайке воробьям легче заметить опасность и быстрее улететь, если что-то насторожило всю компанию.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старый воробей остаётся ловким и заметным, хотя двигается уже не так быстро. Его осторожность помогает ему спокойно жить рядом с людьми и не теряться в суете.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воробей напоминает, что опыт, спокойствие и осторожность помогают жить уверенно. Маленькая птица становится примером смекалки, выносливости и тихой силы, которая особенно понятна детям.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 образе старого воробья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2026-05-24T02:14:56Z</dcterms:created>
  <dcterms:modified xsi:type="dcterms:W3CDTF">2026-05-24T02:14:56Z</dcterms:modified>
</cp:coreProperties>
</file>