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А.П. Чехов «Крыжовник»: рассказ о мечте, самообмане и цене счастья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мечты, которая обеднила человека изнутри.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и время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«Крыжовник» написан в 1898 году, когда Чехов особенно остро размышлял о внутренней несвободе человека. Рассказ звучит как спокойный разговор, но поднимает серьёзные вопросы о смысле жизни и личном достоинстве.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рассказа и роль рамочного повествования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строит текст как рассказ в рассказе: разговор Ивана Ивановича и Алехина обрамляет историю Николая Ивановича и придаёт ей обобщающий смысл.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усадебная обстановка резко контрастирует с тревожным содержанием истории, где внешнее благополучие скрывает духовное оскудение героя.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вывод о необходимости «стучать» в сердце человека превращает частный случай в нравственный урок для каждого читателя.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Иванович: человек, который свёл мечту к вещам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о покое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Иванович много лет мечтает о собственном имении. Его желание связано не с трудом или пользой для людей, а с удобством, сытостью и внешним благополучием.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исполнения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мечта сбывается, герой быстро меняется. Он становится самодовольным и замкнутым, а крыжовник в его усадьбе превращается в знак пустой, но долгожданной цели.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827600"/>
            <a:ext cx="4663800" cy="14883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А.П. Чехов, «Крыжовник»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нравственные позиции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по-разному герои понимают счастье и жизнь.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важны не только поступки, но и взгляд героя на чужую боль и собственное счастье.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сюжету рассказа А.П. Чехова «Крыжовник»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Николай Иванович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внешнее исполнение мечты не приносит человеку духовного роста.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герой к своей цели, тем заметнее его нравственное обеднение.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счастья в рассказе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Иванович, наоборот, напоминает, что сытость без совести — это не счастье, а опасная иллюзия, которая отдаляет человека от жизни.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показывает, что счастье — это не только дом, деньги или спокойная жизнь. Оно связано с внутренней свободой, честностью и умением замечать других людей.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Иванович получает всё, о чём мечтал, но становится духовно беднее. Его благополучие оказывается поверхностным и не делает его по-настоящему счастливым.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цепочка рассказа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переход к главной мысли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42063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Крыжовник как символ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77225" y="224044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Крыжовник становится знаком маленькой цели, ради которой герой готов отдать годы жизни. Внешне желание кажется безобидным, но на деле сужает его взгляд на мир.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Иллюзия достатка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06075" y="2240450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Николая Ивановича ягоды связаны не с трудом и радостью, а с образом собственного поместья. Так обычная деталь превращается в символ удобной, но пустой жизни.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смысла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577225" y="400147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герой радуется исполнению мечты, тем яснее становится её духовная пустота. Название рассказа звучит иронично и заставляет задуматься о настоящей цене счастья.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А.П. Чехов, «Крыжовник»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мечты и реальности в рассказе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 желаемое благополучие постепенно превращается в духовную потерю.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показывает: внешнее удобство может скрывать внутреннюю пустоту и нравственную слепоту.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усадьбы и атмосфера замкнутого существования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 у Чехова выглядит уютной и благополучной, но за этим внешним покоем скрывается духовная пустота. Дом, сад и кусты крыжовника создают замкнутое пространство, где легко забыть о жизни других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не просто украшает рассказ: он помогает понять характер героя. Природа и усадебный быт подчёркивают, что удобство и тишина могут обернуться самоуспокоением, если человек перестаёт развиваться внутренне.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912526"/>
            <a:ext cx="4339200" cy="17292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рассказа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приёмы помогают раскрыть главную мысль Чехова.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работают вместе: они делают историю не только бытовой, но и философской, а читатель сам приходит к нравственному выводу.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А.П. Чехов, рассказ «Крыжовник»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Ивана Ивановича в смысловой структуре рассказа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Иванович не просто пересказывает историю, а направляет разговор к важному выводу. Через его оценку читатель видит, что благополучие без совести не может считаться настоящим счастьем.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Иван Иванович формулирует мысль о необходимости не мириться с сытостью и духовной неподвижностью. Он становится голосом нравственного беспокойства в рассказе.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ему чужая история превращается в личный урок для слушателей и читателей: важно не только наблюдать за жизнью, но и отвечать за собственный выбор.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речь звучит эмоционально и обобщённо: он говорит не только о Николае Ивановиче, но и о людях вообще, которые привыкают к равнодушию и перестают замечать чужую боль.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А.П. Чехов, «Крыжовник»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рассказа и их смысловая нагрузка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не существуют отдельно: они переплетаются и показывают, как обычная история о доме становится разговором о нравственном выборе.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мечта и самоуспокоение, но именно мотив протеста возвращает рассказ к мысли о совести и ответственности.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387598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2612" y="2244174"/>
            <a:ext cx="288675" cy="38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170949"/>
            <a:ext cx="376800" cy="376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8550" y="4158513"/>
            <a:ext cx="376800" cy="3349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изучают в 9 классе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2445325" y="1237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помогает понять, что любое решение человека связано не только с удобством, но и с ответственностью перед собой и другими.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445325" y="2147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мечты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примере Николая Ивановича видно, что мечта может стать бедной и мелкой, если сводится только к вещам и личному комфорту.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2445325" y="3079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жизнь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показывает, что настоящее богатство человека связано с совестью, сочувствием и умением замечать чужую боль.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2445325" y="4023598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прозы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 с точными деталями учит видеть скрытый смысл, который рождается из образов, интонаций и контрастов.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авторская мысль в рассказе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от бытовой сцены Чехов приходит к общему нравственному выводу.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827600"/>
            <a:ext cx="4663800" cy="14883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А.П. Чехов, «Маленькая трилогия»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«Крыжовника» с другими рассказами «маленькой трилогии»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три рассказа Чехова раскрывают разные формы духовной ограниченности.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трёх рассказах Чехов предупреждает: человек не должен замыкаться в страхе, привычке или эгоизме.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 и особенности чеховской прозы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пишет просто и сдержанно, но за короткими фразами скрывается глубокий смысл. Благодаря этому рассказ звучит спокойно, а его мысль остаётся острой и запоминающейся.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повтор, паузы и точные детали: они помогают увидеть характеры без длинных объяснений. Читатель сам замечает, кто доволен собой, а кто умеет размышлять.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читает нотаций. Он строит текст так, что вывод возникает из противопоставлений, символов и речи героев, поэтому рассказ легко анализировать и интересно перечитывать.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А.П. Чехов, рассказ «Крыжовник»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проблемы рассказа и их связь с современностью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люди тоже часто выбирают удобство вместо развития, поэтому чеховский рассказ звучит по-прежнему узнаваемо и близко.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выделяются ложная мечта и самообман: именно они показывают, как легко потерять смысл, если забыть о совести.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«Крыжовник» остаётся важным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показывает, что мечта о комфорте может сделать человека беднее духовно. Рассказ учит искать не удобную, а честную и наполненную жизнь, где есть совесть и сочувствие.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2026-05-19T07:11:00Z</dcterms:created>
  <dcterms:modified xsi:type="dcterms:W3CDTF">2026-05-19T07:11:00Z</dcterms:modified>
</cp:coreProperties>
</file>