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воды Северной Америки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озёра, ледники и подземные воды формируют водное богатство континента.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 тянется от Арктики до тропиков, поэтому где-то влаги много, а где-то её не хватает. Рельеф, ледники и равнины по-разному направляют воду и создают непохожие водные системы.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воды Северной Америки так разнообразны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6274" y="1409056"/>
            <a:ext cx="2805739" cy="3264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Водосборные бассейны и направления стока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5108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Водоразделы материка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системы Кордильер и возвышенные участки суши служат естественными границами между бассейнами. Они не дают воде свободно перетекать в соседние области и задают направление стока.
</a:t>
            </a:r>
            <a:endParaRPr lang="en-US" sz="951" dirty="0"/>
          </a:p>
        </p:txBody>
      </p:sp>
      <p:sp>
        <p:nvSpPr>
          <p:cNvPr id="12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направления стока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рек Северной Америки несёт воды в Атлантический, Тихий или Северный Ледовитый океан. Такое разделение определяется положением материка и расположением его главных возвышенностей.
</a:t>
            </a:r>
            <a:endParaRPr lang="en-US" sz="951" dirty="0"/>
          </a:p>
        </p:txBody>
      </p:sp>
      <p:sp>
        <p:nvSpPr>
          <p:cNvPr id="13" name="Text 4"/>
          <p:cNvSpPr txBox="1"/>
          <p:nvPr/>
        </p:nvSpPr>
        <p:spPr>
          <a:xfrm>
            <a:off x="3510856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сток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Канады реки текут к арктическим морям. Здесь важны снеговое питание, таяние льда и длинная зима, из-за которых водный режим рек резко отличается от южных районов.
</a:t>
            </a:r>
            <a:endParaRPr lang="en-US" sz="978" dirty="0"/>
          </a:p>
        </p:txBody>
      </p:sp>
      <p:sp>
        <p:nvSpPr>
          <p:cNvPr id="14" name="Text 5"/>
          <p:cNvSpPr txBox="1"/>
          <p:nvPr/>
        </p:nvSpPr>
        <p:spPr>
          <a:xfrm>
            <a:off x="628740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Крупнейший бассейн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территория материка относится к бассейну Миссисипи. Он собирает воду с обширных равнин и части восточных возвышенностей, поэтому играет решающую роль в речной сети США.
</a:t>
            </a:r>
            <a:endParaRPr lang="en-US" sz="95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рек показывает, насколько далеко вода проникает вглубь материка и как соединяются разные природные области.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протяжённая система — Миссисипи—Миссури; среди северных рек особенно выделяется Маккензи.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справочники и школьные атласы; значения округлены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речные системы Северной Америки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Миссисипи и Миссури — главная речная система США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30238" y="1545436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и 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Миссисипи—Миссури тянется примерно на 6 000 км и образует главную водную ось США. Она связывает внутренние районы страны с южным побережьем.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30238" y="2331738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собирают воду с Центральных равнин и части Аппалачей. Благодаря этому в систему поступает сток с огромной территории, где расположены поля, города и дороги.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30238" y="3118039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реке перевозят грузы, а её воды используют для орошения, промышленности и водоснабжения. Это делает систему особенно важной для сельского хозяйства и экономики страны.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630238" y="3904342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Населённые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берегах и в бассейне Миссисипи и Миссури выросли крупные города и сельскохозяйственные районы. Люди давно расселялись здесь, потому что река давала воду, транспорт и плодородные земли.
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187737"/>
            <a:ext cx="3848986" cy="18395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куда текут крупнейшие реки материка и чем они важны для жизни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различаются направлением стока и условиями использования: одни важны для судоходства, другие — для орошения и водоснабжения.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географические карты и атласы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 Северной Америки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 образуют крупнейшее на Земле скопление пресной поверхностной воды.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справочники; общепринятая характеристика системы Великих озёр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связаны проливами и рекой Св. Лаврентия, поэтому по ним можно перемещать суда и связывать крупные промышленные города.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889" y="3603874"/>
            <a:ext cx="7802561" cy="10362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озёра Канады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канадские озёра появились после таяния древних ледников. Лёд оставил понижения в рельефе, которые позже заполнились водой и стали озёрами.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Канадский щит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много озёр на Канадском щите. Здесь лежат тысячи водоёмов неправильной формы, а берега часто каменистые и неровные из-за древнего ледникового рельефа.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крупным озёрам относятся Большое Медвежье, Большое Невольничье и Виннипег. Они помогают понять, насколько сильно древнее оледенение изменило север материка.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оледенения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озёра — важное напоминание о последнем оледенении. Оно не только сформировало рельеф, но и определило современное распределение пресной воды в Канаде.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формируются внутренние воды Северной Америки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климат, рельеф, ледники и деятельность человека создают разные водные системы материка.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4276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многие реки выходят из берегов из-за таяния снега и льда. После долгой зимы вода поступает особенно быстро, поэтому половодье здесь выражено сильнее всего.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546232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горных районах реки подпитываются снежниками и ледниками. Летом, когда тепло усиливает таяние, вода поступает в русла и поддерживает сток даже в сухие месяцы.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8188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районах реки резко мелеют в жаркое время года. Нехватка осадков делает их поток менее устойчивым, а некоторые участки становятся совсем маловодными.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90144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Тихоокеанское побережье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берегов Тихого океана сток более ровный, потому что осадков выпадает много в течение года. Это помогает рекам сохранять питание почти без резких сезонных спадов.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рек: снег, дождь и таяние льда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уступа и объём воды определяют туристическую привлекательность и возможности гидроэнергетики, особенно там, где течение сохраняется круглый год.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высокие водопады не всегда самые мощные, но все они показывают резкие перепады рельефа и важность энергии падающей воды.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данные о водопадах Северной Америки; высоты указаны в метрах.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Водопады и энергия падающей воды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795" y="3518200"/>
            <a:ext cx="8140648" cy="11606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483024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резерв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не видны на поверхности, но именно они поддерживают жизнь в засушливых районах США и Мексики, где осадков недостаточно для устойчивого земледелия и роста городов.
</a:t>
            </a:r>
            <a:endParaRPr lang="en-US" sz="1050" dirty="0"/>
          </a:p>
        </p:txBody>
      </p:sp>
      <p:sp>
        <p:nvSpPr>
          <p:cNvPr id="12" name="Text 2"/>
          <p:cNvSpPr txBox="1"/>
          <p:nvPr/>
        </p:nvSpPr>
        <p:spPr>
          <a:xfrm>
            <a:off x="2589155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Огаллала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 самых известных водоносных горизонтов — Огаллала. Его воды используют для полива полей на Великих равнинах и для снабжения населённых пунктов, где поверхностных вод не хватает.
</a:t>
            </a:r>
            <a:endParaRPr lang="en-US" sz="1050" dirty="0"/>
          </a:p>
        </p:txBody>
      </p:sp>
      <p:sp>
        <p:nvSpPr>
          <p:cNvPr id="13" name="Text 3"/>
          <p:cNvSpPr txBox="1"/>
          <p:nvPr/>
        </p:nvSpPr>
        <p:spPr>
          <a:xfrm>
            <a:off x="4656122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пополнение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подземной воды восстанавливаются гораздо медленнее, чем расходуются. Поэтому длительный и чрезмерный забор приводит к понижению уровня грунтовых вод и удорожанию водоснабжения.
</a:t>
            </a:r>
            <a:endParaRPr lang="en-US" sz="1050" dirty="0"/>
          </a:p>
        </p:txBody>
      </p:sp>
      <p:sp>
        <p:nvSpPr>
          <p:cNvPr id="14" name="Text 4"/>
          <p:cNvSpPr txBox="1"/>
          <p:nvPr/>
        </p:nvSpPr>
        <p:spPr>
          <a:xfrm>
            <a:off x="6726013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дефицита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водоносные горизонты истощаются, фермеры вынуждены сокращать орошение, а города искать новые источники. Это особенно опасно там, где засуха повторяется несколько лет подряд.
</a:t>
            </a:r>
            <a:endParaRPr lang="en-US" sz="1050" dirty="0"/>
          </a:p>
        </p:txBody>
      </p:sp>
      <p:sp>
        <p:nvSpPr>
          <p:cNvPr id="15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и Великие равнины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631" y="2755985"/>
            <a:ext cx="5286740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особенности внутренних вод Северной Америки.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Север, центр и запад: сравнение водных богатств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части материка резко различаются по обеспеченности водой и её использованию.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богат озёрами, центр удобен для транспорта, а запад испытывает нехватку воды. Это подтверждает сильную неравномерность водных ресурсов материка.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значение внутренних вод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30238" y="1545436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Питье и орошение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озёра дают воду людям и сельскому хозяйству. Без них невозможны крупные города, овощные фермы и многие районы интенсивного земледелия в США, Канаде и Мексике.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30238" y="2331738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связь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крупным рекам и озёрам удобно перевозить грузы. Водные пути связывают промышленные районы с портами и сокращают стоимость доставки по сравнению с наземным транспортом.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30238" y="3118039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регулирование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Плотины и гидроузлы на Колорадо и Колумбии вырабатывают электричество и помогают управлять стоком. Это особенно важно в районах, где вода нужна круглый год.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630238" y="3904342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и отдых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воды поддерживают рыболовство, водный туризм и отдых на природе. Берега больших озёр и рек часто становятся местами, где сосредоточены гостиницы, парки и спортивные маршруты.
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511" y="1616742"/>
            <a:ext cx="324602" cy="2885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воды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народы селились возле рек, озёр и морских побережий, потому что вода обеспечивала пищу, удобные пути передвижения и связь между поселениями.
</a:t>
            </a:r>
            <a:endParaRPr lang="en-US" sz="131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и 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было важной частью повседневной жизни. Реки и озёра давали не только рыбу, но и возможность сохранять традиционные способы добычи пищи.
</a:t>
            </a:r>
            <a:endParaRPr lang="en-US" sz="1344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обмен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пути служили естественными дорогами. По ним перевозили товары, обменивались изделиями и поддерживали контакты между далёкими общинами.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традиций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особенно важны чистая вода, сохранение рыбных запасов и бережное отношение к традиционным территориям. Загрязнение и крупные стройки могут нарушать привычный уклад жизни.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и жизнь коренных народов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ущерб наносят районы, где вода уже дефицитна: там даже небольшое загрязнение или лишний водозабор быстро ухудшают ситуацию.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связаны не только с качеством воды, но и с её количеством. Чем суше район, тем заметнее последствия.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основных экологических проблем внутренних вод Северной Америки по материалам школьного курса географии.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внутренних вод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от гор к океану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вода движется через речную систему и где она используется человеком.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6274" y="1409056"/>
            <a:ext cx="2805739" cy="3264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 рациональное использование воды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5108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потерь в городах и на полях снижает нагрузку на водные ресурсы. Капельное орошение и бережное потребление особенно важны в засушливых районах.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стоков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Очистные сооружения уменьшают количество вредных веществ, которые попадают в реки и озёра. Это помогает сохранить воду безопасной для людей, животных и сельского хозяйства.
</a:t>
            </a:r>
            <a:endParaRPr lang="en-US" sz="1039" dirty="0"/>
          </a:p>
        </p:txBody>
      </p:sp>
      <p:sp>
        <p:nvSpPr>
          <p:cNvPr id="13" name="Text 4"/>
          <p:cNvSpPr txBox="1"/>
          <p:nvPr/>
        </p:nvSpPr>
        <p:spPr>
          <a:xfrm>
            <a:off x="3510856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озёра и река Св. Лаврентия требуют совместных решений США и Канады, а водные проблемы на юге континента решаются при участии Мексики.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8740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берегов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и озеленение берегов помогает защитить водоёмы от эрозии и загрязнения. Такие меры сохраняют места обитания рыб, птиц и других животных.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889" y="3603874"/>
            <a:ext cx="7802561" cy="10362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уникальны внутренние воды Северной Америки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равнинные реки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Миссисипи, Миссури, Маккензи и Юкон показывают, как далеко и разнообразно могут тянуться речные системы материка. Они соединяют горы, равнины и моря.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Тысячи канадских озёр — это след древних оледенений. Их неправильная форма и каменистые берега напоминают о том, как сильно ледники изменили ландшафт.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и горы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преобладают холодные водные системы, а на западе — быстрые горные реки и водопады. Такое соседство делает материк особенно контрастным.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и охрана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воды дают людям транспорт, энергию, отдых и ресурсы, но одновременно требуют защиты. Без бережного отношения они быстро теряют свои природные качества.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воды Северной Америки: богатство, которое нужно беречь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воды Северной Америки очень разнообразны: от Великих озёр до горных рек и подземных горизонтов. Их будущее зависит от экономного использования, защиты от загрязнения и сотрудничества стран континента.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2026-06-02T17:17:48Z</dcterms:created>
  <dcterms:modified xsi:type="dcterms:W3CDTF">2026-06-02T17:17:48Z</dcterms:modified>
</cp:coreProperties>
</file>