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первой половины ХХ века: эпоха перемен, испытаний и художественных открытий
</a:t>
            </a:r>
            <a:endParaRPr lang="en-US" sz="3667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времени революций и войн ищет новые слова для новой истории.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исторических потрясений и литературного выбора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ХХ века изменила жизнь страны и писателя: войны, революции, репрессии и цензура сделали литературу местом памяти, спора о будущем и защиты человеческого достоинства.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объединяет символизм, акмеизм, футуризм и имажинизм. Эти направления по-новому осмыслили слово, образ и звучание стиха.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начала века стремилась к музыкальности, философской глубине и точной передаче внутреннего опыта. Художественная форма становилась частью поисков смысла.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Блок, Брюсов, Ахматова, Гумилёв, Маяковский, Есенин и Хлебников показали, как литература может чувствовать кризис культуры ещё до исторического перелома.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как начало литературного обновления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образ революции в поэме «Двенадцать»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как стихия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увидел революцию не как простое событие, а как грозную историческую силу. В ней, по его ощущению, соединялись разрушение старого мира, надежда на очищение и трагедия потерь.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символах поэмы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«Двенадцати» уличная речь соседствует с библейскими мотивами и революционной лексикой. Образ Христа вызвал резкие споры и сделал поэму знаком острого вопроса о судьбе России.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отвергали расплывчатость и туманность символизма, выбирая точную деталь, чёткую композицию и осязаемый художественный образ, близкий к реальному миру.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ясность, предметность и культурная память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поэзии Ахматовой и Гумилёва важны сдержанная интонация, лаконизм и психологическая точность. Каждое слово у них несёт смысловую и эмоциональную нагрузку.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уважал культурную традицию: античность, европейскую поэзию и классическое наследие. Настоящее в этой поэзии постоянно соотносится с памятью прошлого.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утверждало дисциплину формы. Красота стиха понималась как результат точности, меры и сознательной ответственности автора за художественное высказывание.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начала века: сравнение основных принципов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как разные школы по-своему отвечали на кризис культуры и языка.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радикальнее разрыв с традицией, тем сильнее языковой эксперимент; акмеизм, напротив, выбирает точность и меру.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установкам символизма, акмеизма, футуризма и имажинизма; начало ХХ века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57695"/>
            <a:ext cx="251569" cy="20125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революция поэтического языка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объявили старой литературе решительный вызов. Они стремились создать искусство будущего, где поэт свободен от привычных норм и может заново построить сам язык.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футуристической поэзии слово становится предметом эксперимента. Неологизмы, необычная рифма, сдвиг ритма и графическое оформление текста меняют сам способ чтения стихотворения.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Хлебников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создал поэзию города, плаката и общественного действия, а Хлебников искал универсальный язык поэзии. Оба расширили границы того, что может выражать стих.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личная лирика и историческая память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Ахматовой отличаются точностью психологического наблюдения и внутренним напряжением. В них личное чувство раскрывается без лишней риторики, но с высокой эмоциональной силой.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превратил частную боль в свидетельство эпохи. Аресты, тюремные очереди и общая скорбь народа сделали этот текст одним из самых сильных голосов о репрессиях.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после революции показывает мир сломанного уклада, где человек вынужден заново определять границы совести, долга и личной ответственности.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1920-х годов: новый герой и новая реальность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1920-х используют разные формы: сатиру, гротеск, документальность, философскую притчу и психологическую прозу. Единого стиля у эпохи нет.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Бабель, Зощенко, Булгаков, Пильняк, Платонов и Замятин по-разному исследуют столкновение личности с насилием, хаосом и новой социальной логикой.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тексты важны тем, что не только отражают время, но и ставят вопрос: что остаётся от человека, когда привычный мир исчезает?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прозаики 1920-х годов и их основные 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проза отвечала на революционный перелом.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1920-х объединяет разные художественные стратегии, но все они фиксируют кризис человека в новой исторической реальности.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проза 1920-х годов: И. Бабель, М. Булгаков, Е. Замятин и др.; обобщение литературных характеристик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знаменует переход от утопических надежд к тревожному вопросу о цене порядка и контроля.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 написан роман «Мы», предвосхитивший главные темы антиутопии ХХ века.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Замятин, роман «Мы» (1920)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литературного многообразия к идеологическому контролю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изменения литературной жизни в СССР в 1920–1930-е 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съезде советских писателей в 1934 году социалистический реализм был утверждён как обязательный метод, определявший допустимые темы, образ героя и общий тон произведений.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должен был показывать действительность в «революционном развитии», подчёркивать ведущую роль партии и строить сюжет так, чтобы в нём звучал исторический оптимизм.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это сузило художественный выбор: усилились тематические ограничения, а рядом с официальным каноном существовала неподцензурная, частная и часто скрытая литература.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официальный метод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Булгаков: как устроен двойной смысл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переживает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«Белой гвардии» Булгаков показывает семью и город, оказавшиеся в вихре Гражданской войны. Частная жизнь здесь не отменяет истории, а болезненно сталкивается с ней, делая судьбу интеллигенции особенно уязвимой.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опасного эксперимента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«Собачье сердце» превращает научный эксперимент в сатиру на самоуверенность власти и грубое вмешательство в человеческую природу. Комическое у Булгакова быстро оборачивается тревогой и вопросом о нравственной ответственности.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спорят добро и зло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соединяет современную Москву, библейский сюжет и фантастику. Благодаря этому бытовая сатира получает философскую глубину, а каждый эпизод читается сразу в двух смысловых планах.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1930-х годов: официальные и неофициальные направления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каноном сохранялись тексты личного опыта, скрытого протеста и памяти о пережитом.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официальной литературы не уничтожило разнообразие: вне канона продолжали существовать важные, хотя и менее видимые голоса.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материалам темы; точные статистические данные отсутствуют.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747" y="2071976"/>
            <a:ext cx="249000" cy="24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5862" y="2064626"/>
            <a:ext cx="230475" cy="263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и Борис Пастернак: судьба поэта в эпоху давления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717475" y="2064636"/>
            <a:ext cx="3609900" cy="15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сопротивление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Пастернак сохранили сложность и точность поэтической речи даже тогда, когда от литературы ожидали прямой идеологической службы и отказа от внутренней свободы.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5292350" y="2064636"/>
            <a:ext cx="3609900" cy="15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Пастернака особенно важны совесть, природа и время; для Мандельштама — историческая память и ответственность слова. Оба доказывают, что поэзия может противостоять давлению не лозунгом, а глубиной мысли.
</a:t>
            </a:r>
            <a:endParaRPr lang="en-US" sz="14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военного времени: 1941–1945 годы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началом войны литература быстро откликается на фронт и тыл: появляются стихи, очерки и песни, поддерживающие надежду, собранность и чувство общей судьбы.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поэзия становится частью повседневной жизни. Тексты Симонова, Суркова и Твардовского читают и переписывают, потому что они говорят на языке личной потери и общего долга.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1943–1944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публицистика усиливают тему стойкости, памяти и ответственности перед погибшими. В центре внимания — человек, который сохраняет достоинство в условиях предельного испытания.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закрепляет значение военной литературы как исторического свидетельства. Она соединяет память о фронте с пониманием цены спасения и необходимостью беречь человеческое в мирной жизни.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первой половины ХХ века и их смысл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жанры по-своему фиксируют главные конфликты эпохи.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периода не повторяет одну тему, а по-разному описывает исторический перелом, утрату свободы, войну и нравственный выбор.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первой половины ХХ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СССР русские писатели сохраняли язык, жанры и культурную преемственность. Париж, Берлин, Прага и Харбин стали важными центрами литературной жизни и памяти.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Бунин, Набоков, Ходасевич, Георгий Иванов и Цветаева по-разному осмысляли утрату родины, разрыв биографии и необходимость заново строить связь с русской традицией.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литература показывает, что русская словесность ХХ века существовала не только внутри страны: она развивалась в нескольких пространствах, сохраняя общую историческую память.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«вторая Россия» в литературе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эпоха научила литературу говорить о катастрофах истории без отказа от человеческого достоинства. В её книгах слышны память, тревога, сопротивление и вера в силу свободного слова.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ХХ века: урок памяти и выбора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2026-05-23T16:30:25Z</dcterms:created>
  <dcterms:modified xsi:type="dcterms:W3CDTF">2026-05-23T16:30:25Z</dcterms:modified>
</cp:coreProperties>
</file>