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032" y="909450"/>
            <a:ext cx="322503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Пропорциональное деление: как разделить число по правилу
</a:t>
            </a:r>
            <a:pPr algn="l" indent="0" marL="0">
              <a:lnSpc>
                <a:spcPct val="90000"/>
              </a:lnSpc>
              <a:buNone/>
            </a:pPr>
            <a:r>
              <a:rPr lang="en-US" sz="20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делить целое по заданному отношению?
</a:t>
            </a:r>
            <a:endParaRPr lang="en-US" sz="204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Пропорциональное деление помогает распределять целое справедливо, когда части должны быть разными и заранее заданы правилом. Этот способ нужен в задачах про деньги, рецепты, время, призы и школьные проекты, а также связывает отношения, дроби и вычисления в 7 классе.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зачем это нужно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как основа деления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описывает, сколько частей одного вида приходится на сколько частей другого. Запись 2:3 или 1:4 задаёт не только сравнение, но и будущий размер каждой части целого.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задаёт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пропорциональном делении части не выбирают случайно: они должны соответствовать указанному соотношению. Именно поэтому одинаковое целое можно разделить по-разному, но всегда по одному и тому же правилу.
</a:t>
            </a:r>
            <a:endParaRPr lang="en-US" sz="1031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всего долей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узнать, на сколько частей разбито целое, нужно сложить все числа отношения. Например, в 2:3 получается 5 долей, а в 1:2:7 — уже 10 долей.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частей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число отношения связано со своей частью и не может быть переставлено без изменения ответа. Если поменять местами коэффициенты, изменится и результат деления всего числа.
</a:t>
            </a:r>
            <a:endParaRPr lang="en-US" sz="10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277" y="1309125"/>
            <a:ext cx="2382246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деления числа в заданном отношении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сумму коэффициентов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складывают все числа отношения и получают общее число долей. Это показывает, на сколько равных частей условно разбито целое, прежде чем считать конкретные значения.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все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одну долю умножают на каждое число отношения. Например, 120 в отношении 2:3:5 даёт 24, 36 и 60, потому что одна доля равна 12.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одну долю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данное число делят на сумму долей. Так находят стоимость, массу или величину одной части, которая станет основой для всех остальных вычислений.
</a:t>
            </a:r>
            <a:endParaRPr lang="en-US" sz="11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схема работает для разных отношений; проверка суммы подтверждает правильность вычислений.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пропорционального деления.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сумма найденных частей совпадает с исходным числом.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деления в разных отношениях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как дробь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полученную часть можно записать как дробь от целого. Тогда отношение 2:3 означает, что первое слагаемое составляет 2/5, а второе — 3/5 всего числа.
</a:t>
            </a:r>
            <a:endParaRPr lang="en-US" sz="1160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сумма равна единице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доли сложить, получится одно целое. Поэтому дроби 2/5 и 3/5 в сумме дают 1, а ¼, ¼ и ½ вместе тоже образуют целое.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Дробная запись помогает сразу понять, какая часть больше, а какая меньше. Она особенно полезна, когда нужно показать результат не только числами, но и долями целого.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 выражены дробями правильно, их сумма обязательно равна одному. Это хороший способ проверить, не потерялась ли какая-то доля при решении задачи.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пропорционального деления с дробями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целого и отношения — к проверенному ответу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решения задачи на деление в отношении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7931" y="1220200"/>
            <a:ext cx="2824088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пример: число 48 в отношении 1:3:4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2530292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доля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48 на 8 и получаем 6. Именно столько составляет одна клетка на схеме, а затем через неё легко найти все три части целого.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1369450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долей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отношении 1:3:4 всего получается 8 долей. Это значит, что число 48 нужно мысленно разделить на 8 равных частей, прежде чем искать каждую из них.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3721921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равна 6, вторая — 18, третья — 24. Вместе они дают 48, поэтому результат соответствует и числу, и заданному отношению.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отношениям 1:1, 1:2, 2:3, 3:5 и 4:4.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число в отношении, тем большую долю целого оно получает. Поэтому одинаковое число может делиться поровну или с заметным перевесом одной части.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коэффициенты дают равные части, а увеличение одного коэффициента сразу делает соответствующую долю больше.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части при разных отношениях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0600" y="3059858"/>
            <a:ext cx="364200" cy="2913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пропорциональное деление в жизни
</a:t>
            </a:r>
            <a:endParaRPr lang="en-US" sz="2552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людей внесли разный вклад, сумму можно распределить по заранее выбранному правилу. Так деление остаётся понятным и справедливым для всех участников.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проекта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приготовлении блюда или смешивании материалов важно сохранить нужные пропорции. Тогда компоненты не смешиваются случайно, а образуют правильную смесь.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Рецепты и смесь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успеть несколько задач, время можно разделить не поровну, а по важности каждого дела. Это помогает распределить усилия разумно.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 дела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проектах материалы часто раздают по группам или ролям. Пропорциональное деление помогает выдать каждому столько, сколько соответствует его задаче.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материалы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7658" y="1808050"/>
            <a:ext cx="3419584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 решении задач на пропорциональное деление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ошибки, их причины и последствия. Она помогает сразу заметить, где именно теряется правильный ход решения.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со сложностью вычислений, а с невнимательностью к отношению, сумме коэффициентов и проверке результата.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в задачах на пропорциональное деление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720350" y="1656508"/>
            <a:ext cx="3537900" cy="17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сумму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сложить найденные части и сравнить результат с исходным числом. Если сумма не совпадает, значит, где-то допущена ошибка в вычислениях или в нахождении одной доли.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850000" y="1656508"/>
            <a:ext cx="3537900" cy="17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сами части между собой. Их отношение должно точно совпадать с заданным правилом, как в примере 45, разделённого в отношении 2:1, где получаются 30 и 15.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в каких задачах важно распределять целое по заданному отношению, а не делить его поровну.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использовать пропорциональное деление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1600" y="2954214"/>
            <a:ext cx="4137900" cy="16810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про школьный класс и сбор средств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долю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складываем числа отношения 2:1:5. Получается 8 долей, а одна доля равна 180 ÷ 8 = 22,5 рубля. Это основа для расчёта каждой части.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Рассчитать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умножаем одну долю на каждый коэффициент. Первый проект получает 45 рублей, второй — 22,5 рубля, третий — 112,5 рубля. Вместе они дают всю сумму сбора.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решение показывает, как одна и та же сумма может быть распределена неравно, но по справедливому правилу. На схеме удобно показать блоки разной длины, соответствующие отношению.
</a:t>
            </a:r>
            <a:endParaRPr lang="en-US" sz="107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отношений 2:3:5 и 1:2:7 в проценты по правилу суммы коэффициентов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удобно использовать, когда нужно быстро сравнить, какая часть целого самая большая. Они переводят отношение в более привычную форму.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записи описывают одно целое, но распределяют его по-разному: в первом отношении доля 5 самая крупная, во втором явно доминирует доля 7.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целого в процентах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рублей составляет одна доля в примере 75, разделённых в отношении 2:3.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расчёта: 75 в отношении 2:3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сумма коэффициентов не делит число нацело, ответ может быть дробным или десятичным. Это нормально: важно точно вычислить одну долю и аккуратно записать результат.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нужно три действия: найти сумму коэффициентов, вычислить одну долю и умножить её на каждое число отношения. Проверка подтверждает правильность ответа.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96 в отношении 3:5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напоминает основные шаги решения и показывает их на простом примере с числом 96 и отношением 3:5.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формул и обозначений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81745"/>
            <a:ext cx="185700" cy="148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0737" y="1471725"/>
            <a:ext cx="147525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61650" y="3303654"/>
            <a:ext cx="185700" cy="165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4625" y="3301887"/>
            <a:ext cx="12645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другими разделами алгебры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Пропорциональное деление начинается с отношения чисел. Именно оно задаёт порядок частей и позволяет описать распределение без сравнения «на глаз».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часть можно выразить как дробь от целого. Это помогает понять, почему все части вместе обязательно дают одно целое.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одной доли можно ввести букву x. Тогда части записываются как 2x, 3x, 5x, а дальше составляется уравнение по сумме.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перевести отношение в проценты, легче увидеть доли целого. Такой способ удобен для наглядного сравнения больших и маленьких частей.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277" y="1309125"/>
            <a:ext cx="2382246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способ решения на одном примере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коэффициентов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числа 84 и отношения 2:5:7 сначала складываем коэффициенты. Получаем 14 долей, значит, можно найти размер одной доли делением всего числа на 14.
</a:t>
            </a:r>
            <a:endParaRPr lang="en-US" sz="1107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задачи в том, что отношение задаёт распределение, сумма коэффициентов показывает число долей, а проверка помогает убедиться, что решение действительно верно.
</a:t>
            </a:r>
            <a:endParaRPr lang="en-US" sz="1043" dirty="0"/>
          </a:p>
        </p:txBody>
      </p:sp>
      <p:sp>
        <p:nvSpPr>
          <p:cNvPr id="11" name="Text 4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доля равна 6, поэтому части составляют 12, 30 и 42. Проверка проста: все три числа в сумме снова дают 84, а порядок соответствует отношению.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Пропорциональное деление — это удобно и справедливо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распределять целое по правилу, а не случайно. Когда понятны отношение, одна доля и проверка, задачи становятся понятными и аккуратными.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2026-05-29T11:22:26Z</dcterms:created>
  <dcterms:modified xsi:type="dcterms:W3CDTF">2026-05-29T11:22:26Z</dcterms:modified>
</cp:coreProperties>
</file>