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«Гранатовый браслет»: любовь, жертвенность и нравственный выбор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любви, которая сильнее социальных границ и человеческого равнодушия.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Куприна на фоне Серебряного 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«Гранатовый браслет» создан в 1910 году, когда русская литература особенно остро всматривалась во внутренний мир человека, тайну чувства и цену нравственного выбора. Куприн превращает реальный эпизод в трагическую историю редкой любви.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— один из самых значительных русских прозаиков начала XX века. Его произведения часто сосредоточены на внутренней силе личности, достоинстве человека и сочувствии тем, кто оказался в уязвимом положении.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«Олесе», «Поединке» и «Гранатовом браслете» писатель показывает столкновение живого чувства с жесткими общественными нормами. При этом его интересует не только сюжет, но и нравственный смысл происходящего.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повесть особенно выделяется лирической интонацией и философской глубиной. Любовь в ней изображена не как бытовое чувство, а как высшая ценность, требующая самоотверженности и духовной зрелости.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 и место повести в его творчестве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дар как знак чувства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Гранатовый браслет сразу выделяется среди привычных вещей мира Шеиных. Он кажется старинным, редким и почти обрядовым предметом. Поэтому подарок воспринимается не как украшение, а как знак особого, исключительного чувства.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гранатов связан со страстью, внутренним огнем, кровью и жертвой. Браслет становится материальным выражением любви Желткова, которую невозможно передать обычными словами или сделать частью повседневной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нравственная драма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Именины Веры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Шеиных царят порядок, спокойствие и светская размеренность. На этом фоне особенно заметен устойчивый уклад семьи и внешнее благополучие.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подарок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анонимного письма и браслета переводит личную историю в острую психологическую ситуацию. За внешней вежливостью возникает тревога и недоумение.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история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Выясняется, что Желтков много лет тайно любит Веру. Его настойчивое, но молчаливое чувство становится центром будущего нравственного конфликта.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художественные функции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только участвуют в сюжете, но и выражают разные жизненные позиции.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сопоставление героев Куприн показывает, что истинная ценность человека определяется не статусом, а глубиной его чувства и нравственной позиции.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Куприна «Гранатовый браслет»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изображена как красивая, уравновешенная и воспитанная женщина, привыкшая жить в рамках долга и светских правил. Внешняя сдержанность помогает ей сохранять достоинство, но ограничивает эмоциональную свободу.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отвечает на чувство Желткова, однако и не унижает его намеренно. Ее реакция основана не на жестокости, а на внутренней дистанции, которую задают воспитание, семейный уклад и привычный образ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Подлинное развитие Веры происходит позже, когда она начинает понимать масштаб чужой любви. Смерть Желткова становится для нее нравственным потрясением и моментом внутреннего взросления.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Веры Николаевны Шеиной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Желтков — бедный чиновник, почти незаметный для окружающих, но обладающий редкой силой духа. Его скромное положение резко контрастирует с величием переживаемого им чувства.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героя лишена корысти и желания подчинить другого человека. Он не требует взаимности и не нарушает свободу Веры, поэтому его чувство воспринимается как нравственно чистое, хотя и трагическое.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Самоубийство Желткова не выглядит случайным жестом отчаяния. Это осознанный поступок, который сохраняет его человеческое достоинство и одновременно снимает последнюю угрозу для жизни Веры.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Желткова: трагедия «маленького человека»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сюжета к нравственной кульминации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бытовая ситуация превращается в трагедию и духовное откровение.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Светское общество оценивает историю Желткова прежде всего через приличия, репутацию и внешнюю форму. Из-за этого глубокое чувство воспринимается как неловкое нарушение порядка.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чувства и общественных норм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Николаевич и князь Шеин смотрят на ситуацию рационально и с позиции общественных правил. Им важнее сохранить спокойствие, чем попытаться понять внутреннюю правду героя.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что внешняя респектабельность не всегда совпадает с нравственной высотой. Подлинная человечность оказывается незаметной и потому особенно ценной.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статус не делает человека духовно значительным. Автор утверждает, что глубина личности раскрывается в способности любить, сострадать и жертвовать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музыки: соната Бетховена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музыка становится языком того, что невозможно выразить обычной речью: она передает глубину чувства Желткова, его смирение и внутреннее достоинство, не требующее оправданий.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сонаты помогает Вере выйти за пределы светских оценок и впервые увидеть в чужой любви не неловкость, а редкое духовное событие, переворачивающее ее восприятие.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героев в повести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что внешняя респектабельность не равна внутренней правде: именно это делает нравственный выбор героев особенно значимым.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искренность и способность к самопожертвованию, тем весомее ценность героя; формальное соблюдение правил оказывается на периферии.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повести А. И. Куприна «Гранатовый браслет»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Аносов выступает как авторитетный собеседник, чьи слова помогают героям и читателю увидеть нравственный смысл происходящего.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ясно формулирует идею редкой и подлинной любви в повести.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дома Шеиных, праздничный стол и привычный уклад быта создают фон внешнего спокойствия, на котором особенно заметны скрытые душевные напряжения.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психологизм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подарок и отдельные бытовые предметы у Куприна работают как психологические сигналы: через них раскрываются намерения героев и их эмоциональная дистанция.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и световые контрасты противопоставляют обыденность и трагическую глубину чувства, превращая обычные вещи в носители скрытого смысла.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гостей, их интонации и манера говорить передают атмосферу светского мира, где внешняя вежливость нередко заслоняет подлинное сострадание.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повести и их смысл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повторяющихся мотивов помогает увидеть, как Куприн ведет читателя от внешнего события к нравственному прозрению.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сходятся к одной мысли: подлинное чувство выражается не в обладании, а в жертве, памяти и внутреннем преображении.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ставит вопрос о границах любви: где заканчивается право человека на чувство и начинается ответственность за чужую судьбу и душевное спокойствие.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убеждает, что социальное положение не совпадает с нравственной ценностью личности: внутреннее благородство может оказаться выше чинов, титулов и светских правил.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прославляет страдание само по себе, а показывает, что духовная высота проверяется поступком, умением уважать другого и не разрушать его жизнь.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повести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сюжета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связан не только с событиями, но и с изменением внутреннего состояния Веры, которая постепенно переходит от спокойствия к потрясению.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бытовой устойчивости к катарсису: чем ближе финал, тем сильнее нравственный смысл переживания.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пишет лирично и точно: его фразы звучат мягко, но при этом сохраняют ясность, благодаря чему психологические переживания героев становятся особенно убедительными.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Куприна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мастерски вводит бытовые детали, не перегружая текст: каждая вещь, жест или реплика работают на раскрытие характера и общей атмосферы повести.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композиционные повторы помогают Куприну говорить о любви без прямого наставления, оставляя читателю пространство для самостоятельного вывода.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различается по тону и словарю: так проявляются их воспитание, эмоциональная сдержанность, внутреннее напряжение и степень духовной свободы.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58771"/>
            <a:ext cx="244327" cy="1954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остается актуальной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напоминает, что подлинная любовь не сводится к красивым словам и внешним жестам; важнее честность переживания и способность не лгать ни себе, ни другому.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Желтков показывает, как легко остаться незамеченным в обществе, где ценят положение и удобство, а не внутреннюю глубину и тихую верность.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границам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обсуждать ответственность за чужие чувства: сочувствие важно, но оно не должно превращаться в давление, навязчивость или нарушение свободы.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видеть ценность человека не по статусу, а по нравственной высоте; этот взгляд особенно важен для подростков, выбирающих собственные ориентиры.
</a:t>
            </a:r>
            <a:endParaRPr lang="en-US" sz="11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 любовь как редкое нравственное испытание: она может быть безответной и трагической, но именно через верность, жертву и внутреннюю правду человек обретает достоинство.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Гранатовый браслет: любовь, которая испытывает человека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2026-05-23T18:50:40Z</dcterms:created>
  <dcterms:modified xsi:type="dcterms:W3CDTF">2026-05-23T18:50:40Z</dcterms:modified>
</cp:coreProperties>
</file>