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 нас: основные темы и цели урока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природу, её составляющие и роль человека в окружающем мире.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природа и зачем её изучать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всё живое и неживое вокруг нас, созданное без участия людей. Познание природы помогает понять окружающий мир, беречь его и развивать в себе внимание и ответственность.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компоненты природы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обеспечивает дыхание живых существ, поддерживает горение и влияет на климатические условия региона.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является основой жизни, участвует в обмене веществ и формирует среду обитания для множества организмов.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это источник питательных веществ для растений, влияет на плодородие и поддерживает разнообразие организмов.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взаимодействуют друг с другом и окружающей средой, создавая устойчивую экосистему.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растения родного края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— символ русской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Белоствольное дерево с лёгкой листвой, берёза широко распространена в средней полосе. Она создаёт прохладу и служит домом для птиц и насекомых.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— вечнозелёный хранитель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хвойное дерево с иголками, сосна устойчива к зимним морозам и поддерживает экологический баланс благодаря хвое и смоле.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— нежный летний цветок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Милые белые цветы с жёлтой серединой украшают луга и поля, привлекают пчёл и полезны в народной медицине.
</a:t>
            </a:r>
            <a:endParaRPr lang="en-US" sz="902" dirty="0"/>
          </a:p>
        </p:txBody>
      </p:sp>
      <p:sp>
        <p:nvSpPr>
          <p:cNvPr id="11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— маленький солнцеворот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цветок, который быстро распространяется семенами, важен для питания насекомых и часто служит показателем состояния почвы.
</a:t>
            </a:r>
            <a:endParaRPr lang="en-US" sz="9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37" y="2633775"/>
            <a:ext cx="2120927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231" y="2633775"/>
            <a:ext cx="2120927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827" y="2633775"/>
            <a:ext cx="2120927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1427" y="2633775"/>
            <a:ext cx="2120927" cy="2250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окрестностях школы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— проворный лесной обитатель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Энергичная белка живёт на деревьях, собирая орехи и грибы, помогает распространять семена, что способствует росту новых растений.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2428201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 — ночной защитник сада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Ежи питаются насекомыми, защищая урожай. Они активны в сумерки и зимой впадают в спячку, сохраняя энергию.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4594800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Снегирь — яркая зимняя птица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 окрашенный снегирь появляется в садах и парках зимой, питаясь ягодами и семенами, и радует своим голосом.
</a:t>
            </a:r>
            <a:endParaRPr lang="en-US" sz="902" dirty="0"/>
          </a:p>
        </p:txBody>
      </p:sp>
      <p:sp>
        <p:nvSpPr>
          <p:cNvPr id="11" name="Text 5"/>
          <p:cNvSpPr txBox="1"/>
          <p:nvPr/>
        </p:nvSpPr>
        <p:spPr>
          <a:xfrm>
            <a:off x="6761403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— лесной клополом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птица стучит по деревьям, добывая насекомых. Его работа способствует оздоровлению леса, предотвращая распространение вредителей.
</a:t>
            </a:r>
            <a:endParaRPr lang="en-US" sz="9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506" y="1789450"/>
            <a:ext cx="164588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родной местности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низкие холмы создают характерный пейзаж региона, формируя разные условия для жизни растений и животных.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и озёра влияют на климат и обеспечивают воду для экосистемы и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леса являются домом для множества видов живых организмов и играют важную роль в поддержании экологического равновесия.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Умеренно-континентальный климат приносит тёплое лето и снежную зиму, формируя сезонные циклы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средние температуры года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Явно прослеживается смена сезонов с холодной зимой и жарким летом, что отражается в жизни флоры и фауны.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год от года определяют резкие переходы между периодами активности и покоя природы.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Метеорологический центр России,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природе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листьев и цветов, возвращение перелётных птиц, оживление животных после зимнего отдыха.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Желтеют и опадают листья, животные запасают пищу, температура начинает снижаться, готовясь к зиме.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рост растений, размножение и забота об потомстве у животных, жаркая и солнечная погода.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покрывается снегом, многие животные впадают в спячку, активность природы значительно снижается.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природу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транспорт изменяют природные ландшафты, уменьшая площади лесов и местообитания животных.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урожая и вырубка лесов влияют на разнообразие видов, приводя к сокращению численности некоторых животных.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ухудшает качество окружающей среды, поэтому важно сохранять её чистоту и восстанавливать ресурсы.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экосистем: лес, луг, водоём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количество основных видов в трёх типах экосистем родного края, показывая их уникальное биоразнообразие.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экосистема поддерживает разнообразие видов, играя уникальную роль в природе.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5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цепочка в природе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травы в 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служит началом пищевой цепочки — она получает энергию от солнца и питает травоядных, например, кузнечиков. Без травы цепочка прервётся, влияя на всех последующих обитателей.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 и его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 питается травой и является пищей для лягушек. Его исчезновение может вызвать дисбаланс, так как лягушки потеряют источник питания, что повлияет и на их хищников.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Цапля как хищник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Цапля охотится на лягушек, поддерживая баланс численности. Этот вид регулирует популяции в составе пищевой цепи, влияя на стабильность экосистемы в целом.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влажности воздуха в течение суток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влажности повышается утром и вечером за счёт охлаждения воздуха, снижается при дневном прогреве. Это влияет на обмен влаги у растений и животных.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влажность колеблется в течение суток, что важно учитывать для понимания поведения живых организмов и погодных условий.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Метеорологические данные региона, 2023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наблюдения в природе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проведения натурных исследований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387" y="3057275"/>
            <a:ext cx="154125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0700" y="140555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0700" y="3057425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7075" y="1405550"/>
            <a:ext cx="10275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оборудование для природных исследований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рассматривать птиц и животных на большом расстоянии, не тревожа их естественную среду обитания.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Блокнот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 для записи наблюдений, фиксации изменений и составления заметок в ходе исследований.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детально рассмотреть мелкие части растений и насекомых, выявляя важные характеристики для изучения.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Фотоаппарат или смартфон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зафиксировать внешний вид объектов и процессов для дальнейшего анализа и презентаций.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точного измерения температуры воздуха и почвы, что важно при анализе условий окружающей среды.
</a:t>
            </a:r>
            <a:endParaRPr lang="en-US" sz="10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их виды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Кучевые облака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Кучевые облака имеют белый цвет и пушистую форму. Они часто предвещают хорошую погоду, образуются при тёплом восходящем воздухе.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Перистые облака как признак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и высокие перистые облака появляются чаще всего перед изменениями погоды и указывают на приближение фронтов.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Слоистые облака и пасмурные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Слоистые облака серые и плотные, затягивают небо, вызывая пасмурность и осадки — дождь или морось в зависимости от температуры.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 и их значение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 сигнализирует о смене сезонов и активности разных видов в природе, помогая ориентироваться в циклах жизни.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Шелест листвы оказывает успокаивающее воздействие, облегчая перенос жарких летних дней и способствуя отдыху человека и животных.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Жужжание насекомых предупреждает о приближении изменений в погоде, предоставляя информацию для адаптации живых существ.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насекомых вокруг нас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— главные опылители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растения, обеспечивая их размножение и плодоношение. Они являются ключевыми для поддержания экосистемы региона.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Божья коровка в борьбе с вредителями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насекомое питается тлями и другими вредителями растений, помогая сохранять здоровье сада и леса.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— строители сложных 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создают сложные колонии с разделением труда, способствуя аэрации почвы и переработке органики.
</a:t>
            </a:r>
            <a:endParaRPr lang="en-US" sz="902" dirty="0"/>
          </a:p>
        </p:txBody>
      </p:sp>
      <p:sp>
        <p:nvSpPr>
          <p:cNvPr id="11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Майский жук и бабочка-капустница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Майский жук встречается весной и летом, а бабочка-капустница — частый гость огородов; комары же служат пищей для многих птиц.
</a:t>
            </a:r>
            <a:endParaRPr lang="en-US" sz="9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 школьника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чистоты на школьной территории помогает сохранить природу вокруг и предотвращает загрязнение среды.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 развивает бережливое отношение к ресурсам и способствует переработке отходов.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электроэнергии уменьшает нагрузку на природные ресурсы и уменьшает загрязнение.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посадке деревьев и экологических акциях формирует активную жизненную позицию и заботу о будущем.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искусстве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Ивана Шишкина — живописные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Шишкин создал реалистичные полотна, передающие красоту русских лесов и выражающие глубокую любовь к природе.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«Берёзка» Сергея Есенина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воспевает простоту и нежность деревенского пейзажа, отражая связь человека с природой в стихах.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Петра Чайковского и звуки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мелодиях Чайковского можно услышать голоса леса и природы, которые вдохновляли композитора на создание шедевров.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 — наш общий долг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наблюдения и научный подход помогают понять природу, а сознательное отношение каждого школьника важено для сохранения окружающей среды.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2026-05-08T07:49:56Z</dcterms:created>
  <dcterms:modified xsi:type="dcterms:W3CDTF">2026-05-08T07:49:56Z</dcterms:modified>
</cp:coreProperties>
</file>