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тонкий слой земли, без которого не бывает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воду, питает растения и даёт дом множеству живых организмов.
</a:t>
            </a:r>
            <a:endParaRPr lang="en-US" sz="40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рождается из горных пород: вода, воздух и перепады температур разрушают камень, а живые организмы добавляют органические остатки. Разложение превращает их в перегной. Даже несколько сантиметров почвы формируются веками.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почва и почему она формируется очень медленно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 приходят в почву из разрушенных горных пород. Они образуют «каркас» и задают, насколько почва рыхлая или плотная, как в ней движутся вода и воздух для корней растений.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— это перегной, возникающий из остатков растений и животных. Он делает почву темнее и плодороднее, потому что поддерживает питание растений и улучшает её способность удерживать влагу.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промежутках между частицами находятся вода и воздух. Они необходимы корням и почвенным организмам: корни получают воду и растворённые соли, а воздух обеспечивает дыхание живых существ в почве.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рассматривают «сверху вниз». Сначала лежит подстилка из опавших листьев и травы, которая накапливает органические остатки. Затем идёт верхний слой — гумусовый — обычно самый тёмный и богатый корнями.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слои и почвенный профиль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и верхний гумусовый слой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уменьшается количество органических остатков, а доля минеральных частиц становится больше. Следом выделяют слой вымывания, где часть веществ переносится вниз. Нижние слои более «каменистые», и по ним видно, как почва менялась на протяжении долгого времени.
</a:t>
            </a:r>
            <a:endParaRPr lang="en-US" sz="1383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вымывания и нижняя часть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показаны условные уровни водопроницаемости и удержания влаги — они помогают сравнить почвы по описанным школьным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закономерность: песчаные быстро пропускают воду и пересыхают, глинистые дольше держат влагу, а чернозёмы сочетают плодородие с более ровным режимом воды.
</a:t>
            </a:r>
            <a:endParaRPr lang="en-US" sz="1555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описательные характеристики школьного курса; количественные баллы — условные для сравнения без привязки к измерениям.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различаются песчаные, глинистые и чернозёмные почвы
</a:t>
            </a:r>
            <a:endParaRPr lang="en-US" sz="21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гумус и зачем он нужен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образуется при разложении листьев, корней, травы и остатков животных. Процесс идёт постепенно: чем активнее разложение, тем больше органических веществ превращается в перегной.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из остатков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помогает почве лучше сохранять воду. Поэтому растения получают влагу дольше, а почва меньше страдает от кратковременной засухи и резких перепадов влажности.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влаги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гумусе накапливаются и постепенно «освобождаются» вещества, нужные растениям. Это делает питание более устойчивым, а рост — более ровным в течение сезона.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гумуса, тем темнее почва. Тёмные почвы чаще оказываются плодороднее, потому что в них сочетаются органика, рыхлость и способность поддерживать жизнь в почве.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 и плодородие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из почвы переходят в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от корней к росту и обратно в почву через разложение.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прокладывают «туннели»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проделывают ходы в земле и тем самым разрыхляют почву. В их «работе» воздух и вода попадают глубже, а корням становится легче получать нужные условия. Такая незаметная активность улучшает жизнь почвы.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превращают остатки в новое «сырьё»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 и другие органические остатки. Они помогают превращать сложные вещества в более простые, которые затем могут участвовать в создании гумуса. В результате почва постепенно обогащается органикой.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поддерживают круговорот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бактерии тоже участвуют в разложении. Они работают в промежутках между частицами почвы, где есть и вода, и воздух. Благодаря им процессы превращения остатков в гумус идут быстрее, а плодородие сохраняется.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водный и воздушный режим, а также количество гумуса влияют на плодородие.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растению нужен устойчивый водно-воздушный режим, чаще подходит суглинистая почва. Самым плодородным типом обычно считают чернозём, потому что в нём много гумуса.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почв по основным свойствам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характеристики почв.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9259" y="1205853"/>
            <a:ext cx="372281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важна для человека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выращивать овощи, зерно, фрукты и кормовые культуры. От её плодородия зависит, сколько качественных продуктов удастся получить для людей и животных.
</a:t>
            </a:r>
            <a:endParaRPr lang="en-US" sz="1405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лесов и лугов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«площадкой» для природных сообществ: лесов, лугов, сельскохозяйственных полей. Когда почва здоровая, растения растут лучше, а значит поддерживается и жизнь вокруг.
</a:t>
            </a:r>
            <a:endParaRPr lang="en-US" sz="128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задержка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частично задерживает влагу и работает как естественный фильтр. Благодаря этому снижается риск сильных последствий ливней: вода медленнее уходит и меньше вымывает верхний слой.
</a:t>
            </a:r>
            <a:endParaRPr lang="en-US" sz="128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разрушается или загрязняется, становится труднее сохранять природные территории и обеспечивать урожай. Бережное отношение — это способ защитить и ландшафты, и будущие поколения.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уносит верхний слой быстрее, чем он успевает восстановиться. Дополнительно вредят загрязнения и уплотнение: корням сложнее дышать и получать питание.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главные угрозы связаны с разрушением верхнего слоя и уменьшением его «жизни». Для защиты важны как меры против эрозии, так и профилактика загрязнений.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сводка причин ухудшения почвы, учебные материалы (без точных долей).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повреждения почвы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ценный слой — верхний гумусовый: в нем больше перегноя, питательных веществ и живых корней. Поэтому его потеря быстро снижает урожайность и ухудшает свойства почвы.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Эрозия: как теряется верхний плодородный слой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начинается, когда вода с дождями или талым снегом и ветер сносят мелкие частицы почвы. Вода действует сильнее на склонах, ветер — на открытых и сухих участках.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вынос, используют лесополосы и травяной покров, которые удерживают землю корнями. Помогает и аккуратная обработка: меньше оголяется поверхность, меньше размывается почва.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почву от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практики защиты почвы от эрозии и истощения (учебные рекомендации).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урожай «чувствует» влажность и рыхлость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 того, как почва держит воду и насколько она рыхлая. Если корням легко проникать, растения получают больше воздуха и питательных веществ. Поэтому для разных культур заранее подбирают подходящие условия.
</a:t>
            </a:r>
            <a:endParaRPr lang="en-US" sz="12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любит легкие почвы, а пшеница — плодородные суглинки
</a:t>
            </a:r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лучше растет на легких, более рыхлых почвах, где вода не застаивается. Пшенице часто подходят плодородные суглинки, способные удерживать влагу. В итоге выбор почвы напрямую влияет на урожай.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и гумус: почему «та же грядка» может дать разный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посадок важны кислотность, содержание гумуса и общее состояние почвы. Чем богаче почва органическими веществами, тем проще поддерживать рост растений. Поэтому одинаковые методы ухода дают разные результаты на разных участках.
</a:t>
            </a:r>
            <a:endParaRPr lang="en-US" sz="123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сельском хозяйстве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970" y="1068000"/>
            <a:ext cx="357136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типы почв лучше подходят для конкретных культур, и что именно ценят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требуют разных условий, поэтому подбор почвы — реальный фактор урожайности.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культуры любят разные почвы
</a:t>
            </a:r>
            <a:endParaRPr lang="en-US" sz="2895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связи культур и типов почв.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не одинаково везде. Например, на равнинах чаще лучше сохраняются влажность и перегной, а на склонах почва быстрее теряет частицы из‑за смыва.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как результат сочетания условий. Климат, рельеф, исходные породы и растительность вместе задают скорость образования и свойства почв.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факторов почвообразования (учебные материалы).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в разных местах отличаются
</a:t>
            </a:r>
            <a:endParaRPr lang="en-US" sz="29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почвы обычно тонкие: холод и короткое лето замедляют разложение остатков растений. Из‑за этого перегной накапливается медленно, и восстановление затруднено.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России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почвы формируются в условиях травянистого покрова и более сухого климата. Органических остатков здесь обычно больше, чем в лесной зоне, поэтому и свойства более «плодородные».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плодородные почвы — черноземы. Особенно богаты они в южных районах европейской части России и юга Западной Сибири, где складываются благоприятные условия для накопления гумуса.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характерны для лесной зоны. Здесь природные условия поддерживают вымывание некоторых веществ, поэтому состав и свойства почвы отличаются от более «перегнойных» типов.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защищают посадка деревьев и сохранение растительного покрова: корни удерживают землю и уменьшают размывание. На грядках помогает мульчирование, которое сохраняет влагу и снижает перегрев почвы.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сохранять почву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планировать севооборот и регулярно вносить компост. Так почва получает органические вещества, а ее структура остается более устойчивой. Чередование культур также помогает избежать истощения.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небольших участках, например пришкольных, полезны уборка мусора и аккуратное рыхление. Сохранение травы между грядками и уменьшение загрязнения химикатами поддерживают плодородие и жизнь в почве.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живой природный ресурс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одновременно живут минералы, вода, воздух и организмы. Они постоянно взаимодействуют, поэтому почва работает как целая система, обеспечивающая растения питанием и ростом.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«земля», а система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Черви, насекомые, грибы и бактерии участвуют в разложении остатков растений и образовании гумуса. Чем активнее жизнь в почве, тем лучше поддерживается ее плодородие и структура.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обитатели создают плодородие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накапливает свойства постепенно, а повреждения часто происходят намного быстрее. Поэтому неосторожные действия человека могут нарушить слой, который создавался столетиями.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долго — разрушается быстро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 и урожая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жизнь на суше, поддерживает растения и служит домом множеству организмов. Ее плодородие зависит от гумуса, структуры, воды, воздуха и бережного отношения человека.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2026-05-11T16:18:58Z</dcterms:created>
  <dcterms:modified xsi:type="dcterms:W3CDTF">2026-05-11T16:18:58Z</dcterms:modified>
</cp:coreProperties>
</file>