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71798" y="328275"/>
            <a:ext cx="4089805" cy="448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8175" y="880125"/>
            <a:ext cx="34116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Special Places: урок английского языка в 5 классе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68175" y="2597400"/>
            <a:ext cx="3411600" cy="167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 названия мест, описываем их и говорим простыми фразами.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8175" y="4428950"/>
            <a:ext cx="1189500" cy="3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Special Places важны в 5 классе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447700" y="2265900"/>
            <a:ext cx="38352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помогает говорить о знакомых местах: доме, школе, парке, музее, площади и реке. Ученики используют простые модели и учатся коротко рассказывать о своём городе и любимом месте.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0037" y="2241581"/>
            <a:ext cx="172125" cy="229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24981" y="2237181"/>
            <a:ext cx="200813" cy="229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17237" y="2242581"/>
            <a:ext cx="218700" cy="2187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818462" y="2254731"/>
            <a:ext cx="218700" cy="194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619812" y="2264451"/>
            <a:ext cx="218700" cy="17496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5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слова по теме Special Places
</a:t>
            </a:r>
            <a:endParaRPr lang="en-US" sz="2000" dirty="0"/>
          </a:p>
        </p:txBody>
      </p:sp>
      <p:sp>
        <p:nvSpPr>
          <p:cNvPr id="16" name="Text 2"/>
          <p:cNvSpPr txBox="1"/>
          <p:nvPr/>
        </p:nvSpPr>
        <p:spPr>
          <a:xfrm>
            <a:off x="406750" y="2607275"/>
            <a:ext cx="11334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Места вокруг нас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place, park, museum, square, street, bridge и river помогают называть самые знакомые объекты в городе и природе. Это основа для коротких и понятных ответов на уроке.
</a:t>
            </a:r>
            <a:endParaRPr lang="en-US" sz="928" dirty="0"/>
          </a:p>
        </p:txBody>
      </p:sp>
      <p:sp>
        <p:nvSpPr>
          <p:cNvPr id="17" name="Text 3"/>
          <p:cNvSpPr txBox="1"/>
          <p:nvPr/>
        </p:nvSpPr>
        <p:spPr>
          <a:xfrm>
            <a:off x="2216038" y="2602875"/>
            <a:ext cx="11334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увидеть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garden, lake и monument расширяет описание места. С этими словами ученик может сказать, что находится рядом, и не ограничиваться только одним названием объекта.
</a:t>
            </a:r>
            <a:endParaRPr lang="en-US" sz="928" dirty="0"/>
          </a:p>
        </p:txBody>
      </p:sp>
      <p:sp>
        <p:nvSpPr>
          <p:cNvPr id="18" name="Text 4"/>
          <p:cNvSpPr txBox="1"/>
          <p:nvPr/>
        </p:nvSpPr>
        <p:spPr>
          <a:xfrm>
            <a:off x="4017238" y="2602875"/>
            <a:ext cx="11334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Каким бывает место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beautiful, old, quiet, famous и clean делают речь точнее. Они помогают не просто назвать место, а сразу показать, какое оно по настроению и виду.
</a:t>
            </a:r>
            <a:endParaRPr lang="en-US" sz="928" dirty="0"/>
          </a:p>
        </p:txBody>
      </p:sp>
      <p:sp>
        <p:nvSpPr>
          <p:cNvPr id="19" name="Text 5"/>
          <p:cNvSpPr txBox="1"/>
          <p:nvPr/>
        </p:nvSpPr>
        <p:spPr>
          <a:xfrm>
            <a:off x="5818463" y="2602875"/>
            <a:ext cx="11334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школьного уровня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interesting, crowded и safe особенно полезны в 5 классе: они короткие, частотные и легко соединяются с простыми предложениями о знакомых местах.
</a:t>
            </a:r>
            <a:endParaRPr lang="en-US" sz="928" dirty="0"/>
          </a:p>
        </p:txBody>
      </p:sp>
      <p:sp>
        <p:nvSpPr>
          <p:cNvPr id="20" name="Text 6"/>
          <p:cNvSpPr txBox="1"/>
          <p:nvPr/>
        </p:nvSpPr>
        <p:spPr>
          <a:xfrm>
            <a:off x="7619812" y="2602875"/>
            <a:ext cx="11334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Готовимся говорить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проще и привычнее слова, тем легче составить 3–4 предложения. Такой словарь подходит для устного ответа о любимом месте и для небольшого письменного задания.
</a:t>
            </a:r>
            <a:endParaRPr lang="en-US" sz="92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330" y="1243650"/>
            <a:ext cx="4013939" cy="3555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park: пример особого места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975425" y="1848200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есть в парке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парке можно увидеть деревья, цветы, скамейки и дорожки. Эти детали легко назвать по-английски и использовать в коротком описании знакомого места.
</a:t>
            </a:r>
            <a:endParaRPr lang="en-US" sz="1245" dirty="0"/>
          </a:p>
        </p:txBody>
      </p:sp>
      <p:sp>
        <p:nvSpPr>
          <p:cNvPr id="13" name="Text 3"/>
          <p:cNvSpPr txBox="1"/>
          <p:nvPr/>
        </p:nvSpPr>
        <p:spPr>
          <a:xfrm>
            <a:off x="4975425" y="2577242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Какой он бывает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Парк часто описывают как quiet, green, clean and beautiful. Такие прилагательные помогают передать впечатление, а не просто перечислить предметы вокруг.
</a:t>
            </a:r>
            <a:endParaRPr lang="en-US" sz="1245" dirty="0"/>
          </a:p>
        </p:txBody>
      </p:sp>
      <p:sp>
        <p:nvSpPr>
          <p:cNvPr id="14" name="Text 4"/>
          <p:cNvSpPr txBox="1"/>
          <p:nvPr/>
        </p:nvSpPr>
        <p:spPr>
          <a:xfrm>
            <a:off x="4975425" y="3306290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видно на картинке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иллюстрации хорошо смотрятся дети, фонари, игровая площадка и широкие тропинки. Они делают сюжет понятным и близким ученикам 5 класса.
</a:t>
            </a:r>
            <a:endParaRPr lang="en-US" sz="1245" dirty="0"/>
          </a:p>
        </p:txBody>
      </p:sp>
      <p:sp>
        <p:nvSpPr>
          <p:cNvPr id="15" name="Text 5"/>
          <p:cNvSpPr txBox="1"/>
          <p:nvPr/>
        </p:nvSpPr>
        <p:spPr>
          <a:xfrm>
            <a:off x="4975425" y="4035333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фразы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ответа подходят предложения: It is a nice place. There are many trees. We can walk and play there. Они короткие и легко запоминаются.
</a:t>
            </a:r>
            <a:endParaRPr lang="en-US" sz="1245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места дети чаще называют special places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ученики выбирают места, которые видят каждый день или посещают с семьёй и друзьями.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Результаты показывают, что для 5 класса важнее всего привычные и доступные места рядом с домом и школой.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опрос по теме Special Places; данные для учебной презентации, без указания даты.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4525" y="3489728"/>
            <a:ext cx="8519700" cy="130624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описывать место на английском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514125" y="1769025"/>
            <a:ext cx="1514700" cy="11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Назовите место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Начните с простого предложения: This is a park, This is my school или This is a museum. Так слушатель сразу понимает, о чём идёт речь.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2770000" y="1771900"/>
            <a:ext cx="1514700" cy="11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Укажите, где оно находится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Добавьте место рядом с другим объектом: It is near my school, It is in the city center или It is behind the house. Это делает ответ точнее.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5018050" y="1771900"/>
            <a:ext cx="1514700" cy="11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Опишите признаки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Используйте 2–3 прилагательных: beautiful, quiet, clean, old, busy. Короткие характеристики помогают показать настроение и внешний вид места без сложных конструкций.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7270425" y="1771900"/>
            <a:ext cx="1514700" cy="11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Скажите, почему оно нравится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Завершите фразой I like it because… и добавьте одно простое объяснение: it is nice, it is safe, I can walk there. Такой финал делает рассказ завершённым.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96025" y="2670763"/>
            <a:ext cx="3856200" cy="1309974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прилагательные и где их использовать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06750" y="22445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помогают сделать описание места точнее и выразительнее.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06750" y="3078762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прилагательное может подходить к разным местам, поэтому важно выбирать слово по смыслу и по тому, что ученик хочет подчеркнуть.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05925" y="444980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лексика 5 класса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453" y="1781600"/>
            <a:ext cx="8377543" cy="2960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60975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короткого рассказа о special place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907450"/>
            <a:ext cx="3888000" cy="2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для устного ответа в 5 классе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050" y="1243596"/>
            <a:ext cx="4020300" cy="13113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4050" y="3037744"/>
            <a:ext cx="4020300" cy="131130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Museum: место, где учатся и узнают новое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06750" y="1395625"/>
            <a:ext cx="34338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Экскурсия среди экспонатов
</a:t>
            </a:r>
            <a:pPr algn="l" indent="0" marL="0">
              <a:lnSpc>
                <a:spcPct val="115000"/>
              </a:lnSpc>
              <a:buNone/>
            </a:pPr>
            <a:r>
              <a:rPr lang="en-US" sz="1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музее школьники видят картины, старинные вещи, статуи и таблички с пояснениями. В залах тихо, поэтому легко рассматривать экспонаты и слушать экскурсовода. Такое место помогает запоминать новые факты через реальные предметы и яркие примеры.
</a:t>
            </a:r>
            <a:endParaRPr lang="en-US" sz="1305" dirty="0"/>
          </a:p>
        </p:txBody>
      </p:sp>
      <p:sp>
        <p:nvSpPr>
          <p:cNvPr id="11" name="Text 3"/>
          <p:cNvSpPr txBox="1"/>
          <p:nvPr/>
        </p:nvSpPr>
        <p:spPr>
          <a:xfrm>
            <a:off x="406750" y="3191200"/>
            <a:ext cx="34338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музей запоминается
</a:t>
            </a:r>
            <a:pPr algn="l" indent="0" marL="0">
              <a:lnSpc>
                <a:spcPct val="115000"/>
              </a:lnSpc>
              <a:buNone/>
            </a:pPr>
            <a:r>
              <a:rPr lang="en-US" sz="1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Музей часто кажется interesting, famous and old, потому что в нём собраны предметы из истории и искусства. Ученикам нравится узнавать, как жили люди раньше, и сравнивать старые вещи с современными.
</a:t>
            </a:r>
            <a:endParaRPr lang="en-US" sz="1339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места для описания местоположения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предлоги помогают сказать, где находится место, объект или здание, и делают описание более точным.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5 класса особенно важно различать in, on и near: они встречаются чаще всего и легко путаются в речи.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места и предлоги; подготовлено для урока английского языка в 5 классе.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и ответы о любимом месте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60125" y="1871450"/>
            <a:ext cx="2005500" cy="23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о выборе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Начать разговор можно с простого вопроса: What is your favourite place? Такой вопрос сразу задаёт тему и помогает собеседнику назвать место короткой, понятной фразой без сложной грамматики.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2543096" y="1871475"/>
            <a:ext cx="2005500" cy="23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оно находится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ответа важно уточнить местоположение: Where is it? Ученик может сказать It is in the city, It is near my home или It is next to my school.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626063" y="1871475"/>
            <a:ext cx="2005500" cy="23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Какое оно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Следующий шаг — описание места через вопрос Is it big or small? Здесь достаточно короткого ответа: Yes, it is. No, it is not. Потом можно добавить quiet, beautiful или busy.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6709012" y="1871475"/>
            <a:ext cx="2005500" cy="23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там можно делать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Завершающий вопрос помогает расширить ответ: What can you do there? Для 5 класса подойдут простые действия: I can walk, play, read or take photos there.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1625" y="2525372"/>
            <a:ext cx="3856200" cy="157650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Мини-диалог о special places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902000" y="2242700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диалог из 5 обменов помогает потренировать вопрос, ответ, описание и действие в одном разговоре.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902000" y="30769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показывает, что даже короткие реплики позволяют назвать место, указать его положение, описать его и добавить личный опыт.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11525" y="4437680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диалог по теме Special places, 5 класс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5395025" y="1389200"/>
            <a:ext cx="3328800" cy="105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5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5500" dirty="0"/>
          </a:p>
        </p:txBody>
      </p:sp>
      <p:sp>
        <p:nvSpPr>
          <p:cNvPr id="8" name="Text 2"/>
          <p:cNvSpPr txBox="1"/>
          <p:nvPr/>
        </p:nvSpPr>
        <p:spPr>
          <a:xfrm>
            <a:off x="5361000" y="2542600"/>
            <a:ext cx="3328800" cy="127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конструкции помогают описывать один предмет и несколько предметов по-разному.
</a:t>
            </a:r>
            <a:endParaRPr lang="en-US" sz="2100" dirty="0"/>
          </a:p>
        </p:txBody>
      </p:sp>
      <p:sp>
        <p:nvSpPr>
          <p:cNvPr id="9" name="Text 3"/>
          <p:cNvSpPr txBox="1"/>
          <p:nvPr/>
        </p:nvSpPr>
        <p:spPr>
          <a:xfrm>
            <a:off x="444900" y="4477352"/>
            <a:ext cx="3328800" cy="2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грамматики английского языка для 5 класса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444900" y="1389200"/>
            <a:ext cx="2930100" cy="14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ключевое различие, которое нужно запомнить для точного описания мест, комнат и улиц в английском языке.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650" y="1244266"/>
            <a:ext cx="4017300" cy="35543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School: special place every day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975425" y="1848200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Знакомое место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 — это место, которое ученики видят каждый день. Здесь можно говорить о классах, коридорах, библиотеке, спортивном зале и школьном дворе, используя знакомую лексику.
</a:t>
            </a:r>
            <a:endParaRPr lang="en-US" sz="1245" dirty="0"/>
          </a:p>
        </p:txBody>
      </p:sp>
      <p:sp>
        <p:nvSpPr>
          <p:cNvPr id="13" name="Text 3"/>
          <p:cNvSpPr txBox="1"/>
          <p:nvPr/>
        </p:nvSpPr>
        <p:spPr>
          <a:xfrm>
            <a:off x="4975425" y="2577242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Какой она бывает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описания школы подойдут слова big, bright, friendly и busy. Они помогают показать, что здание просторное, светлое, живое и наполнено событиями в течение дня.
</a:t>
            </a:r>
            <a:endParaRPr lang="en-US" sz="1245" dirty="0"/>
          </a:p>
        </p:txBody>
      </p:sp>
      <p:sp>
        <p:nvSpPr>
          <p:cNvPr id="14" name="Text 4"/>
          <p:cNvSpPr txBox="1"/>
          <p:nvPr/>
        </p:nvSpPr>
        <p:spPr>
          <a:xfrm>
            <a:off x="4975425" y="3306290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есть внутри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школе можно назвать desks, books, classrooms и a library. Если ученик перечисляет предметы и помещения, он тренирует конструкцию There is / There are в естественном контексте.
</a:t>
            </a:r>
            <a:endParaRPr lang="en-US" sz="1245" dirty="0"/>
          </a:p>
        </p:txBody>
      </p:sp>
      <p:sp>
        <p:nvSpPr>
          <p:cNvPr id="15" name="Text 5"/>
          <p:cNvSpPr txBox="1"/>
          <p:nvPr/>
        </p:nvSpPr>
        <p:spPr>
          <a:xfrm>
            <a:off x="4975425" y="4035333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она special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становится особым местом, потому что здесь дети учатся, общаются и узнают новое. Такая фраза помогает связать описание места с личным отношением к нему.
</a:t>
            </a:r>
            <a:endParaRPr lang="en-US" sz="124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место special для школьников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Ответы показывают, что для детей важны не только внешний вид, но и удобство, общение и возможность проводить время с пользой.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Парк и школа часто воспринимаются как special places, потому что они сочетают комфорт, знакомую среду и интересные занятия.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опрос по теме Special places, результаты для 5 класса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453" y="1781600"/>
            <a:ext cx="8377543" cy="2960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60975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подготовить устный ответ о любимом месте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907450"/>
            <a:ext cx="3888000" cy="2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план для короткого монолога по теме special places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учеников 5 класса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60125" y="1871450"/>
            <a:ext cx="2005500" cy="23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Пропуск is и are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ошибка — забыть глагол-связку в описании: There trees in the park или It very beautiful. Важно проверять, есть ли в предложении is или are.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2543096" y="1871475"/>
            <a:ext cx="2005500" cy="23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в there is / there are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Учащиеся иногда используют одну форму для всех случаев. Чтобы избежать ошибки, нужно помнить: There is — для одного предмета, There are — для нескольких предметов.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626063" y="1871475"/>
            <a:ext cx="2005500" cy="23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Сложный порядок слов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слова в предложении ставятся по-русски: In the park are many trees. Для английского языка важно сохранять правильный порядок: There are many trees in the park.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6709012" y="1871475"/>
            <a:ext cx="2005500" cy="23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Трудные слова и предлоги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museum, river и beautiful могут вызывать трудности в произношении, а near и next to — в выборе. Регулярная практика делает речь точнее и увереннее.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96025" y="2537497"/>
            <a:ext cx="3856200" cy="157650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простых описаний special places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06750" y="22445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и то же место можно описать несколькими короткими признаками, а затем подкрепить их простой фразой с There is или There are.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06750" y="3078762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для сильного ответа достаточно 2–3 признаков и одной точной грамматической модели.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05925" y="444980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лексика и модели описания, 5 класс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06750" y="415525"/>
            <a:ext cx="5217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письменное задание по теме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2111649" y="1767277"/>
            <a:ext cx="1532278" cy="12121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Выбрать место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ученик выбирает одно special place: парк, школу, музей или площадь. Название места становится основой всего короткого текста.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780816" y="1766386"/>
            <a:ext cx="1532278" cy="12121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Добавить признаки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нужно назвать два простых признака, например beautiful, quiet, busy или old. Эти слова делают описание конкретным и понятным.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5449990" y="1767277"/>
            <a:ext cx="1532278" cy="12121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Вставить There is / There are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добавляется одно предложение о том, что есть в этом месте. Такая фраза закрепляет грамматику и делает рассказ живым.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119160" y="1767277"/>
            <a:ext cx="1532278" cy="12121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Завершить личным мнением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ученик пишет I like it because… и называет причину. Так текст получает личный смысл и становится полноценным мини-рассказом.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500" y="911200"/>
            <a:ext cx="3291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урока: как говорить о special places по-английски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428500" y="3110225"/>
            <a:ext cx="3291000" cy="11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ученики научились называть особые места, описывать их простыми словами, использовать предлоги и конструкции There is / There are, а также задавать вопросы и отвечать коротко и уверенно.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2026-05-30T12:03:39Z</dcterms:created>
  <dcterms:modified xsi:type="dcterms:W3CDTF">2026-05-30T12:03:39Z</dcterms:modified>
</cp:coreProperties>
</file>