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950" y="461297"/>
            <a:ext cx="4209600" cy="4193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4250" y="245775"/>
            <a:ext cx="52002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284250" y="875675"/>
            <a:ext cx="4287600" cy="3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Метрические соотношения в треугольнике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связаны стороны, высота и отрезки гипотенузы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" y="0"/>
            <a:ext cx="430466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63" y="543900"/>
            <a:ext cx="3701700" cy="40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длины можно найти без линейки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Метрические соотношения помогают вычислять неизвестные отрезки по уже известным данным. В прямоугольном треугольнике они особенно удобны и часто заменяют прямое измерение.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50475" y="657317"/>
            <a:ext cx="4438800" cy="43347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Элементы прямоугольного треугольника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386625" y="128800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Гипотенуза
</a:t>
            </a:r>
            <a:pPr algn="l" indent="0" marL="0">
              <a:lnSpc>
                <a:spcPct val="100000"/>
              </a:lnSpc>
              <a:buNone/>
            </a:pPr>
            <a:r>
              <a:rPr lang="en-US" sz="60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сторона, лежащая напротив прямого угла. Она всегда самая длинная в прямоугольном треугольнике и служит основной опорой для всех метрических соотношений.
</a:t>
            </a:r>
            <a:endParaRPr lang="en-US" sz="1203" dirty="0"/>
          </a:p>
        </p:txBody>
      </p:sp>
      <p:sp>
        <p:nvSpPr>
          <p:cNvPr id="11" name="Text 3"/>
          <p:cNvSpPr txBox="1"/>
          <p:nvPr/>
        </p:nvSpPr>
        <p:spPr>
          <a:xfrm>
            <a:off x="405725" y="344795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Катеты
</a:t>
            </a:r>
            <a:pPr algn="l" indent="0" marL="0">
              <a:lnSpc>
                <a:spcPct val="100000"/>
              </a:lnSpc>
              <a:buNone/>
            </a:pPr>
            <a:r>
              <a:rPr lang="en-US" sz="63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Катеты образуют прямой угол. Именно их длины чаще всего нужно найти в задачах, а связь с гипотенузой выражается через специальные формулы.
</a:t>
            </a:r>
            <a:endParaRPr lang="en-US" sz="1270" dirty="0"/>
          </a:p>
        </p:txBody>
      </p:sp>
      <p:sp>
        <p:nvSpPr>
          <p:cNvPr id="12" name="Text 4"/>
          <p:cNvSpPr txBox="1"/>
          <p:nvPr/>
        </p:nvSpPr>
        <p:spPr>
          <a:xfrm>
            <a:off x="2544696" y="128800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к гипотенузе
</a:t>
            </a:r>
            <a:pPr algn="l" indent="0" marL="0">
              <a:lnSpc>
                <a:spcPct val="100000"/>
              </a:lnSpc>
              <a:buNone/>
            </a:pPr>
            <a:r>
              <a:rPr lang="en-US" sz="57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провести высоту из прямого угла, треугольник разделится на два меньших. Эта линия становится ключом к появлению новых соотношений между отрезками.
</a:t>
            </a:r>
            <a:endParaRPr lang="en-US" sz="1140" dirty="0"/>
          </a:p>
        </p:txBody>
      </p:sp>
      <p:sp>
        <p:nvSpPr>
          <p:cNvPr id="13" name="Text 5"/>
          <p:cNvSpPr txBox="1"/>
          <p:nvPr/>
        </p:nvSpPr>
        <p:spPr>
          <a:xfrm>
            <a:off x="2563796" y="344795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Отрезки p и q
</a:t>
            </a:r>
            <a:pPr algn="l" indent="0" marL="0">
              <a:lnSpc>
                <a:spcPct val="100000"/>
              </a:lnSpc>
              <a:buNone/>
            </a:pPr>
            <a:r>
              <a:rPr lang="en-US" sz="63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делит гипотенузу на две части, которые обозначают p и q. Вместе они составляют всю гипотенузу и используются в формулах темы.
</a:t>
            </a:r>
            <a:endParaRPr lang="en-US" sz="127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4900" y="128615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6700" y="128615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8500" y="1286152"/>
            <a:ext cx="2009700" cy="19233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берутся формулы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571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треугольник становится тремя
</a:t>
            </a:r>
            <a:pPr algn="ctr" indent="0" marL="0">
              <a:lnSpc>
                <a:spcPct val="100000"/>
              </a:lnSpc>
              <a:buNone/>
            </a:pPr>
            <a:r>
              <a:rPr lang="en-US" sz="45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1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прямоугольном треугольнике проводят высоту к гипотенузе, появляется три фигуры с одинаковыми углами. Большой треугольник и два маленьких оказываются подобными, поэтому их стороны связаны пропорциями.
</a:t>
            </a:r>
            <a:endParaRPr lang="en-US" sz="1062" dirty="0"/>
          </a:p>
        </p:txBody>
      </p:sp>
      <p:sp>
        <p:nvSpPr>
          <p:cNvPr id="10" name="Text 3"/>
          <p:cNvSpPr txBox="1"/>
          <p:nvPr/>
        </p:nvSpPr>
        <p:spPr>
          <a:xfrm>
            <a:off x="34289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соответствующих сторон
</a:t>
            </a:r>
            <a:pPr algn="ctr" indent="0" marL="0">
              <a:lnSpc>
                <a:spcPct val="100000"/>
              </a:lnSpc>
              <a:buNone/>
            </a:pPr>
            <a:r>
              <a:rPr lang="en-US" sz="45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подобных треугольников соответствующие стороны изменяются в одном и том же отношении. Из этого получают выражения для катетов, высоты и отрезков гипотенузы. Так геометрия превращается в удобный инструмент вычислений.
</a:t>
            </a:r>
            <a:endParaRPr lang="en-US" sz="1058" dirty="0"/>
          </a:p>
        </p:txBody>
      </p:sp>
      <p:sp>
        <p:nvSpPr>
          <p:cNvPr id="11" name="Text 4"/>
          <p:cNvSpPr txBox="1"/>
          <p:nvPr/>
        </p:nvSpPr>
        <p:spPr>
          <a:xfrm>
            <a:off x="59007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Скрытая логика чертежа
</a:t>
            </a:r>
            <a:pPr algn="ctr" indent="0" marL="0">
              <a:lnSpc>
                <a:spcPct val="100000"/>
              </a:lnSpc>
              <a:buNone/>
            </a:pPr>
            <a:r>
              <a:rPr lang="en-US" sz="52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рисунке видно, что одна и та же высота связывает сразу несколько отрезков. Это не случайность, а следствие подобия. Именно поэтому в теме появляются короткие, но очень сильные формулы.
</a:t>
            </a:r>
            <a:endParaRPr lang="en-US" sz="121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главные формулы темы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соотношения описывают один и тот же треугольник, но с разных сторон.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объединяют катеты, высоту и части гипотенузы в единую систему вычислений.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7 класс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2454191"/>
            <a:ext cx="4022400" cy="12836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таблица помогает быстро вспомнить, что означает каждая буква и как связаны все элементы.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вычисления строятся вокруг гипотенузы: её длина равна сумме отрезков p и q.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7 класс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Обозначения и их смысл
</a:t>
            </a:r>
            <a:endParaRPr lang="en-US" sz="2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6" y="73225"/>
            <a:ext cx="4617487" cy="500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713350" y="228800"/>
            <a:ext cx="39996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о катете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182910" y="1337362"/>
            <a:ext cx="1529613" cy="17350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утверждает теорема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катета равен произведению гипотенузы на его проекцию. Для одного катета это записывают как a² = c·p, для другого — как b² = c·q.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182910" y="3164987"/>
            <a:ext cx="1529613" cy="17350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данные нужны
</a:t>
            </a:r>
            <a:pPr algn="l" indent="0" marL="0">
              <a:lnSpc>
                <a:spcPct val="100000"/>
              </a:lnSpc>
              <a:buNone/>
            </a:pPr>
            <a:r>
              <a:rPr lang="en-US" sz="66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применить теорему, достаточно знать гипотенузу и соответствующий отрезок гипотенузы. Тогда нужный катет можно найти без дополнительных построений.
</a:t>
            </a:r>
            <a:endParaRPr lang="en-US" sz="1337" dirty="0"/>
          </a:p>
        </p:txBody>
      </p:sp>
      <p:sp>
        <p:nvSpPr>
          <p:cNvPr id="12" name="Text 4"/>
          <p:cNvSpPr txBox="1"/>
          <p:nvPr/>
        </p:nvSpPr>
        <p:spPr>
          <a:xfrm>
            <a:off x="7217727" y="1337362"/>
            <a:ext cx="1529613" cy="17350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удобно
</a:t>
            </a:r>
            <a:pPr algn="l" indent="0" marL="0">
              <a:lnSpc>
                <a:spcPct val="100000"/>
              </a:lnSpc>
              <a:buNone/>
            </a:pPr>
            <a:r>
              <a:rPr lang="en-US" sz="66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особенно полезна, когда один из катетов неизвестен, а рисунок уже содержит гипотенузу и разбиение на части. Тогда решение получается быстро и аккуратно.
</a:t>
            </a:r>
            <a:endParaRPr lang="en-US" sz="1325" dirty="0"/>
          </a:p>
        </p:txBody>
      </p:sp>
      <p:sp>
        <p:nvSpPr>
          <p:cNvPr id="13" name="Text 5"/>
          <p:cNvSpPr txBox="1"/>
          <p:nvPr/>
        </p:nvSpPr>
        <p:spPr>
          <a:xfrm>
            <a:off x="7217727" y="3164987"/>
            <a:ext cx="1529613" cy="17350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перепутать
</a:t>
            </a:r>
            <a:pPr algn="l" indent="0" marL="0">
              <a:lnSpc>
                <a:spcPct val="100000"/>
              </a:lnSpc>
              <a:buNone/>
            </a:pPr>
            <a:r>
              <a:rPr lang="en-US" sz="66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помнить, что каждому катету соответствует свой отрезок на гипотенузе. Если выбрать не ту проекцию, результат окажется неверным, даже при правильных вычислениях.
</a:t>
            </a:r>
            <a:endParaRPr lang="en-US" sz="133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006775" y="1352750"/>
            <a:ext cx="3316200" cy="29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h² = p·q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показывает, что высота является средним пропорциональным между двумя отрезками гипотенузы.
</a:t>
            </a:r>
            <a:endParaRPr lang="en-US" sz="5000" dirty="0"/>
          </a:p>
        </p:txBody>
      </p:sp>
      <p:sp>
        <p:nvSpPr>
          <p:cNvPr id="6" name="Text 2"/>
          <p:cNvSpPr txBox="1"/>
          <p:nvPr/>
        </p:nvSpPr>
        <p:spPr>
          <a:xfrm>
            <a:off x="513235" y="1130978"/>
            <a:ext cx="3532800" cy="24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формула позволяет найти высоту, если известны обе части гипотенузы, и сразу проверить, верно ли выполнено разбиение.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13225" y="4048127"/>
            <a:ext cx="35328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7 класс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работе с метрическими соотношениями в прямоугольном треугольнике.
</a:t>
            </a:r>
            <a:endParaRPr lang="en-US" sz="2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125" y="934552"/>
            <a:ext cx="3984000" cy="39645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проекция катета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4904675" y="1037175"/>
            <a:ext cx="3752100" cy="116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гипотенузы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Проекция катета — это отрезок гипотенузы, который соответствует данному катету после проведения высоты. Он не совпадает с самим катетом, но связан с ним через метрические формулы.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904675" y="2335125"/>
            <a:ext cx="3752100" cy="116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буквами p и q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чертеже один катет соответствует отрезку p, а другой — отрезку q. Поэтому при решении задачи важно сначала понять, какой именно катет рассматривается.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04675" y="3633075"/>
            <a:ext cx="3752100" cy="116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проекции входят в основные формулы темы. Если перепутать их с катетами, можно правильно посчитать, но получить неверный ответ, потому что нарушится сама связь величин.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формул на числовом примере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этим данным легко увидеть, как значения согласуются между собой и подтверждают правильность разбиения гипотенузы.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равенства выполняются одновременно, значит пример подходит для быстрой проверки вычислений и взаимной согласованности формул.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 условия: c = 25, p = 9, q = 16, h = 12.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5400" y="4206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находят неизвестную сторону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40325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Выясняют известные данные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определяют, что дано в задаче: гипотенуза, катеты, высота или отрезки p и q. От этого зависит выбор формулы.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98437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9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Проверяют ответ
</a:t>
            </a:r>
            <a:pPr algn="ctr" indent="0" marL="0">
              <a:lnSpc>
                <a:spcPct val="100000"/>
              </a:lnSpc>
              <a:buNone/>
            </a:pPr>
            <a:r>
              <a:rPr lang="en-US" sz="59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9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вычислений сверяют результат с соотношением p + q = c и, при необходимости, с теоремой Пифагора. Это помогает заметить ошибку.
</a:t>
            </a:r>
            <a:endParaRPr lang="en-US" sz="1393" dirty="0"/>
          </a:p>
        </p:txBody>
      </p:sp>
      <p:sp>
        <p:nvSpPr>
          <p:cNvPr id="10" name="Text 4"/>
          <p:cNvSpPr txBox="1"/>
          <p:nvPr/>
        </p:nvSpPr>
        <p:spPr>
          <a:xfrm>
            <a:off x="2018700" y="10348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6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Подбирают подходящее соотношение
</a:t>
            </a:r>
            <a:pPr algn="ctr" indent="0" marL="0">
              <a:lnSpc>
                <a:spcPct val="100000"/>
              </a:lnSpc>
              <a:buNone/>
            </a:pPr>
            <a:r>
              <a:rPr lang="en-US" sz="58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6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известны p и q, находят высоту. Если даны c и проекция, вычисляют катет. При двух катетах сначала используют теорему Пифагора.
</a:t>
            </a:r>
            <a:endParaRPr lang="en-US" sz="136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0175" y="1769948"/>
            <a:ext cx="4336500" cy="13838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82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один пример для проверки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257813" y="1217938"/>
            <a:ext cx="3322200" cy="3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таблица показывает, как значения сторон и отрезков согласуются между собой и подтверждают правильность формул.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подтверждают сразу два правила: сумма отрезков равна гипотенузе, а квадрат высоты равен произведению p и q.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340175" y="4109300"/>
            <a:ext cx="4336500" cy="46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 условия: c = 13, p = 4, q = 9, h = 6.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1278" y="1248340"/>
            <a:ext cx="218019" cy="1937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06533" y="2792871"/>
            <a:ext cx="212117" cy="2121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42682" y="1248340"/>
            <a:ext cx="218019" cy="193795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теоремой Пифагора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546450" y="1562878"/>
            <a:ext cx="2179623" cy="16502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опора
</a:t>
            </a:r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Пифагора связывает три стороны прямоугольного треугольника и даёт начальную формулу для большинства задач на неизвестные длины.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485557" y="3114845"/>
            <a:ext cx="2179623" cy="16502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 к ней
</a:t>
            </a:r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Метрические соотношения уточняют картину: они помогают находить не только стороны, но и высоту, а также отрезки, на которые делится гипотенуза.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424654" y="1562878"/>
            <a:ext cx="2179623" cy="16502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известны p и q, катеты, высота и гипотенуза оказываются связаны между собой. Это позволяет проверять вычисления разными способами и получать один согласованный ответ.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нужную формулу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Переходы показывают, какую зависимость использовать в зависимости от известных данных.
</a:t>
            </a:r>
            <a:endParaRPr lang="en-US" sz="2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46050" y="228800"/>
            <a:ext cx="84312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учеников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827351" y="1337300"/>
            <a:ext cx="1572535" cy="34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в обозначениях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катет принимают за проекцию катета на гипотенузу. Из-за этого подставляют данные не в ту формулу и получают неверный ответ даже при правильных вычислениях.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953186" y="1337300"/>
            <a:ext cx="1572535" cy="34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сложить отрезки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не проверяют равенство p + q = c. Без этой проверки легко заметить, что гипотенуза разбита неверно, и вовремя исправить исходные данные.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079021" y="1337300"/>
            <a:ext cx="1572535" cy="34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Неверная степень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Распространённая ошибка — возводить в квадрат не ту величину или, наоборот, забывать извлечь квадратный корень после нахождения произведения. Тогда результат получается в неправильной форме.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7204857" y="1337300"/>
            <a:ext cx="1572535" cy="34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формулы без анализа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начинают решение, не выяснив, какие величины действительно известны. Сначала нужно определить данные, а затем уже выбирать между теоремой Пифагора и метрическими соотношениями.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формул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формула отвечает за свою часть решения: стороны, проекции или высоту. Вместе они закрывают все основные случаи.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дополняют друг друга и образуют удобный набор для вычислений, проверки и выбора нужного пути решения.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геометрии: метрические соотношения в прямоугольном треугольнике.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7675" y="924297"/>
            <a:ext cx="1790700" cy="17137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76650" y="924297"/>
            <a:ext cx="1790700" cy="171375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10350" y="924297"/>
            <a:ext cx="1790700" cy="17137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42950" y="224125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такие задачи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85725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Лестница у стены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чертеже лестница и стена образуют прямоугольный треугольник. Нужно найти длину наклонной части или высоту, на которую она опирается. Такие задачи помогают связать геометрию с привычной бытовой ситуацией.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252750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Крыша дома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Скат крыши тоже можно представить как гипотенузу, а опоры и стены — как катеты. Метрические соотношения позволяют вычислить нужные размеры без прямого измерения на самой конструкции.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419775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и схема местности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часто изображают отрезки под углом, и тогда удобно пользоваться проекциями. Это помогает оценить расстояния, когда путь идёт не по прямой линии, а по наклонному направлению.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2294478"/>
            <a:ext cx="4022400" cy="16030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таблица собирает самые важные соотношения в одном месте и помогает быстро выбрать нужную формулу при решении задачи.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формулы относятся к одной фигуре и позволяют не только находить неизвестные величины, но и проверять результат несколькими способами.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Метрические соотношения в прямоугольном треугольнике.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для запоминания
</a:t>
            </a:r>
            <a:endParaRPr lang="en-US" sz="2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500" y="1333500"/>
            <a:ext cx="6857100" cy="3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Главное, что нужно запомнить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Метрические соотношения превращают прямоугольный треугольник в удобную модель для вычислений. Они помогают находить стороны, высоту и отрезки гипотенузы, а также быстро проверять ответ.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2026-05-29T00:21:32Z</dcterms:created>
  <dcterms:modified xsi:type="dcterms:W3CDTF">2026-05-29T00:21:32Z</dcterms:modified>
</cp:coreProperties>
</file>