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Северной Америки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плотности жителей Северной Америки удивляет контрастами.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помогает увидеть, где люди живут тесно, а где — очень разрежённо.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расселения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где людей больше всего?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условия для жизни и торговли обычно удобнее, поэтому люди селятся плотнее. Крупные города вырастают рядом с портами, дорогами и рабочими местами, образуя заметные полосы.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территории Северной Америки заселены неравномерно. Большие пространства, удалённость от центров и слабая сеть дорог делают многие районы менее привлекательными для плотной жизни.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долины веками помогали передвижению, снабжению и обмену товарами. Там, где легче добираться, поселения возникают раньше и чаще, а население держится плотнее.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долины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континента особенно разрежён: там холоднее, расстояния больше, а природные условия суровее. Поэтому на карте плотности он часто выглядит почти пустым.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позволяет сравнивать территории разного размера и сразу видеть, где людей больше или меньше.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км²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сколько жителей приходится на такую площадь.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показателя плотности населения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плотности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оттенки на карте обычно обозначают районы с высокой плотностью, а светлые — с низкой. Поэтому важно смотреть не только на легенду, но и на форму пятен.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карты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плотности не просто считает жителей. Она показывает, где складываются города, коридоры расселения и почти пустые пространства, помогая увидеть общий рисунок.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расселения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большой город может сделать средний показатель страны выше, хотя большая часть территории остаётся почти пустой. Среднее число не показывает, как именно живут люди.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Ловушка среднего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территориях контрасты особенно заметны. Поэтому сравнивать лучше не только страны целиком, но и отдельные регионы, штаты или города.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рисунок по континенту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побережьям Северной Америки тянутся плотные полосы расселения. Здесь сосредоточены крупные города, порты и удобные маршруты, поэтому население растёт быстрее, чем в глубине материка.
</a:t>
            </a:r>
            <a:endParaRPr lang="en-US" sz="849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 и удалённые горные области выглядят почти пустыми. Суровый климат, расстояния и трудная доступность ограничивают плотное расселение даже при большой площади территории.
</a:t>
            </a:r>
            <a:endParaRPr lang="en-US" sz="849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Разрежённый север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занимают промежуточное положение. Здесь встречаются и города, и большие малонаселённые пространства, поэтому карта выглядит неоднородной, с чередованием тёмных и светлых участков.
</a:t>
            </a:r>
            <a:endParaRPr lang="en-US" sz="849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заселённость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тёмные зоны обычно совпадают с крупными городами и прибрежными направлениями расселения, а светлые — с севером и труднодоступными территориями.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тремя зонами очень велик: плотные коридоры соседствуют с почти пустыми территориями.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географии расселения Северной Америки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большие зоны расселения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плотные коридоры и редкие зоны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Северо-Востоке США много крупных городов, поэтому население здесь сосредоточено очень плотно. Города и пригороды почти сливаются в непрерывную городскую полосу.
</a:t>
            </a:r>
            <a:endParaRPr lang="en-US" sz="673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Юго-Запада, Скалистые горы и некоторые сельские штаты остаются менее заселёнными. В этих местах города далеко друг от друга, а плотные зоны встречаются реже.
</a:t>
            </a:r>
            <a:endParaRPr lang="en-US" sz="673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зоны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Калифорния выделяется сочетанием больших городов, побережья и важных дорог. Население концентрируется в нескольких узлах, а неравномерность хорошо видна даже на одной карте.
</a:t>
            </a:r>
            <a:endParaRPr lang="en-US" sz="673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Великих озёр плотность поддерживают старые промышленные центры, транспорт и крупные агломерации. Здесь особенно заметно, как города выстраиваются рядом друг с другом.
</a:t>
            </a:r>
            <a:endParaRPr lang="en-US" sz="673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Канады живёт далеко не на севере, а у границы с США. Там мягче условия, больше дорог и удобнее связь между городами.
</a:t>
            </a:r>
            <a:endParaRPr lang="en-US" sz="1077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южной границы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огромен по площади, но заселён очень разрежённо. Холод, большие расстояния и трудная доступность делают многие территории почти пустыми для постоянной жизни.
</a:t>
            </a:r>
            <a:endParaRPr lang="en-US" sz="1048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север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Торонто, Монреаль и Ванкувер показывают, как крупные города притягивают людей на ограниченную территорию. Вокруг них формируются самые заметные зоны плотного расселения.
</a:t>
            </a:r>
            <a:endParaRPr lang="en-US" sz="986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Города-магниты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много земли, мало людей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концентрация в городах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страны сосредоточены крупнейшие города, поэтому плотность здесь заметно выше, чем на окраинах. Центральные долины и транспортные узлы притягивают население сильнее всего.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ядро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заселяются реже: строить и ездить там сложнее, а расстояния между поселениями больше. Это делает многие территории менее удобными для плотной городской жизни.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доступность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и Гвадалахара — примеры агломераций, где люди живут очень плотно. Здесь рядом сосредоточены жильё, работа, учебные заведения и крупные дороги.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пространствах людям труднее жить из-за нехватки воды и более редкой сети поселений. Поэтому карта плотности сразу показывает более тёмные города и светлые пустые зоны.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территории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температура и доступ к воде влияют на расселение людей в Северной Америке.
</a:t>
            </a:r>
            <a:endParaRPr lang="en-US" sz="1313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плотность населения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рельеф и большие расстояния влияют на плотность заселения.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расстояния как барьеры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экономика и транспорт усиливают концентрацию населения вокруг узлов.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транспорт как магнит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расселение людей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реки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поселения возникали у воды и вдоль удобных путей, где было проще торговать и перемещаться.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порты и вузы стали новыми центрами роста, вокруг которых быстро густело население.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начали притягивать рабочие места, услуги и новые районы, усиливая разницу с сельской местностью.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карта показывает итог: плотные агломерации рядом с разрежёнными удалёнными территориями.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расширяются за счёт пригородов и новых транспортных линий, поэтому плотность в агломерациях растёт быстрее, чем на периферии.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крупных узлов, тем медленнее меняется плотность и тем заметнее разрыв между центром и окраиной.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типов территорий по теме презентации, 2025.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усиление контрастов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это выглядит как резкий переход: густонаселённый центр Мехико выделяется тёмным пятном, а вокруг него плотность быстро снижается. Одновременно север Канады остаётся почти светлым и пустым.
</a:t>
            </a:r>
            <a:endParaRPr lang="en-US" sz="1038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крайности на одной карте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агломерации собирают людей, дороги и работу в одном месте. Из-за этого соседние участки на карте могут отличаться почти на целый класс по плотности.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Пятно, которое притягивает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крупная страна может иметь очень мало жителей на огромной площади, если климат холодный и расстояния велики. Поэтому цвет на карте меняется не плавно, а скачками.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площадь не равна населению
</a:t>
            </a:r>
            <a:endParaRPr lang="en-US" sz="1187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которая удивляет с первого взгляда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34453"/>
            <a:ext cx="432000" cy="3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300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наблюдения по карте Северной Америки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не означает равномерное заселение. На карте видно, что пустые пространства могут соседствовать с очень плотными городскими поясами и коридорами.
</a:t>
            </a:r>
            <a:endParaRPr lang="en-US" sz="1364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не решает всё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густые зоны часто тянутся вдоль побережий, рек и больших городов. Люди выбирают места, где легче работать, учиться и передвигаться.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идёт полосами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север и труднодоступные районы Канадского щита заселены гораздо слабее. Природные условия заметно ограничивают количество постоянных жителей.
</a:t>
            </a:r>
            <a:endParaRPr lang="en-US" sz="1364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остаётся разрежённым
</a:t>
            </a:r>
            <a:endParaRPr lang="en-US" sz="1449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помогает услугам и работе, но усиливает нагрузку на городскую среду.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территории дают больше возможностей, но требуют более сильной инфраструктуры и грамотного планирования.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городским территориям Северной Америки.
</a:t>
            </a:r>
            <a:endParaRPr lang="en-US" sz="121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плотность: плюсы и нагрузка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малонаселённым территориям Северной Америки.
</a:t>
            </a:r>
            <a:endParaRPr lang="en-US" sz="1081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расселение меняет повседневную жизнь: всё находится дальше, а поездки занимают больше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 даёт простор и спокойствие, но делает доступ к услугам и транспорту менее удобным.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плотность: расстояния и доступ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 — главный закон карты
</a:t>
            </a:r>
            <a:endParaRPr lang="en-US" sz="2588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показывает, что Северная Америка заселена очень неравномерно: рядом с густыми городами существуют почти пустые пространства. На карту влияют климат, рельеф, экономика и история.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2026-07-26T20:53:29Z</dcterms:created>
  <dcterms:modified xsi:type="dcterms:W3CDTF">2026-07-26T20:53:29Z</dcterms:modified>
</cp:coreProperties>
</file>