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концепции биологической 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популяции меняются во времени и почему возникают новые виды?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Дарвина к генетике популяций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естественного отбора родилась в XIX веке, а её современное объяснение стало возможным только после открытия закономерностей наследственности и развития популяционной генетики.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как единица эволюции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3618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происходит не у особи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организм живёт и размножается, но наследственные изменения закрепляются только в группе особей. Поэтому именно популяция служит основной единицей эволюционного процесса.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49616" y="16313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 и частоты аллелей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популяции описывают через генофонд, частоты аллелей и уровень наследственной изменчивости. Эти показатели позволяют отслеживать, как меняется состав признаков во времени.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28388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Локальная приспособленность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может хорошо соответствовать своей среде обитания и сохранять устойчивость. Однако в ней постоянно накапливаются новые сочетания признаков, создающие основу для будущих изменений.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844385" y="3300713"/>
            <a:ext cx="3887984" cy="11944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видообразованию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разные группы накапливают отличия достаточно долго, между ними может ослабнуть скрещивание. Тогда локальные различия превращаются в эволюционное расхождение и ведут к образованию новых видов.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наследственной изменчивости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Долгий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мутации сами по себе не всегда заметны сразу, но в ряду поколений они становятся материалом для отбора и дрейфа генов, изменяя генетическую структуру популяций.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Поток генов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особей между популяциями переносит наследственные варианты из одной группы в другую. Такой обмен может как повышать разнообразие, так и выравнивать различия между популяциями.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Мутации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новые варианты генов и считаются главным источником наследственного разнообразия. Хотя они возникают редко, именно их длительное накопление делает эволюционные изменения возможными.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Рекомбинация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мейозе и половом размножении гены перераспределяются между хромосомами, поэтому потомство получает новые сочетания уже существующих аллелей. Это резко увеличивает разнообразие признаков.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 эволюции и их вклад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отражают не точные измерения, а сравнительную роль факторов в изменении популяций.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современной эволюционной биологии; сравнительная схема без эмпирической шкалы.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и изоляция сильнее всего направляют эволюцию, тогда как мутации и миграции чаще создают условия для последующих изменений.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и адаптация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Сохранение полезного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повышает долю наследуемых признаков, которые помогают выживать и оставлять потомство. Так в популяции постепенно накапливаются наиболее удачные варианты.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Стабилизирующий отбор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относительно постоянных условиях среды сохраняются средние значения признака. Крайние варианты устраняются, если они снижают жизнеспособность или успешность размножения.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278043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Движущий и разрывающий отбор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среда меняется, выгодным становится новый вариант признака, и его доля растёт. При неоднородных условиях могут сохраняться сразу два крайних решения.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67014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Адаптация к конкретной среде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нельзя оценивать вне условий обитания. Один и тот же признак может быть полезен в одной среде, нейтрален или даже вреден в другой.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81282" y="1588957"/>
            <a:ext cx="2824372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генов, эффект основателя и бутылочное горлышко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сдвиги частот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Дрейф генов — это случайное изменение частот аллелей, не связанное напрямую с полезностью признака. Он особенно заметен в малых популяциях, где случайность сильнее влияет на состав генофонда.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51777" y="1783205"/>
            <a:ext cx="2601881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основателя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новую популяцию создаёт небольшое число особей, в ней сохраняется лишь часть исходного генетического разнообразия. Поэтому потомки могут заметно отличаться от исходной группы.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255993"/>
            <a:ext cx="5421858" cy="1235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Бутылочное горлышко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сокращение численности, вызванное катастрофой или иной причиной, приводит к потере многих аллелей. После восстановления численности популяция сохраняет лишь ограниченную часть прежнего разнообразия.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видообразования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путь от изоляции к формированию нового вида; в природе возможны аллопатрический и симпатрический сценарии.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207143"/>
            <a:ext cx="4486275" cy="127331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естественного отбора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условия среды определяют направление изменения признака и влияние отбора на разнообразие популяции.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сводка по эволюционной биологии; обобщение классических примеров отбора.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отбора отличаются не только направлением, но и тем, сохраняют ли они разнообразие или, наоборот, перестраивают его структуру.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p² + 2pq + q² позволяет проверить, соответствует ли реальная популяция идеальной модели без отбора, миграции, мутаций и дрейфа генов.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Харди — Вайнберга, классическая популяционная генетика.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генотипных класса описывает равновесие популяции
</a:t>
            </a:r>
            <a:endParaRPr lang="en-US" sz="3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доказательства эволюции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последовательностей особенно заметно в генах, выполняющих одинаковые функции у разных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Схематизированное сравнение по материалам молекулярной систематики и учебной биологии; значения условные, 2025.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различий в ДНК и белках, тем ближе эволюционное родство и недавнее расхождение линий.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Филогенетика и кладистика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5256449" y="3401969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Парафилетические ограничения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Парафилетические группы охватывают не все потомки общего предка и потому искажают историю расхождения линий. Их использование допустимо лишь как описательное упрощение, но не как полноценная эволюционная схема.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1005189" y="3392144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Монофилетические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систематика стремится выделять монофилетические таксоны, включающие общего предка и всех его потомков. Только такие группы отражают непрерывную ветвь эволюции и дают согласованную картину родственных связей.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005189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родство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Филогенетика восстанавливает историю происхождения групп, сопоставляя строение организмов и молекулярные последовательности. Такой подход позволяет отличать внешнее сходство, вызванное средой, от признаков общего происхождения.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255570" y="1695595"/>
            <a:ext cx="3170410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производные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Кладистика строит классификацию по признакам, возникшим у общего предка и унаследованным потомками. Именно такие признаки помогают выделять линии, объединённые реальным историческим родством, а не удобством внешнего сходства.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Эво-дево: развитие как ключ к эволюции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79438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строения тела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Эво-дево показывает, что важнейшие эволюционные изменения часто связаны не с появлением новых генов, а с перестройкой их работы. Особенно значимы регуляторные сети, задающие общий план строения организма.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31799" y="3286595"/>
            <a:ext cx="5299949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программы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ранних стадий эмбрионального развития у позвоночных указывает на наличие общих генетических программ. Это объясняет, почему разные группы животных могут сохранять сходный «план» на ранних этапах развития.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195411" y="1769635"/>
            <a:ext cx="2536338" cy="1208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генов Hox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Hox помогают определять, где и какие структуры формируются вдоль оси тела. Небольшие изменения в их активности могут приводить к заметным различиям в форме сегментов, конечностей и органов.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и макроэволюция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90118" y="2366158"/>
            <a:ext cx="1967420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популяции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уровне популяции меняются частоты аллелей, накапливаются мутации и закрепляются новые сочетания признаков. Это и есть микроэволюция, наблюдаемая в пределах вида.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8290" y="2535107"/>
            <a:ext cx="1967420" cy="12669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и расхождение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обмен генами ослабляется, популяции начинают расходиться по наследственным признакам. Со временем это может привести к репродуктивной несовместимости и появлению новых видов.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91017" y="3194061"/>
            <a:ext cx="1967419" cy="126697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эволюционные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охватывает возникновение крупных групп, адаптивные радиации и вымирания. Она рассматривает долгие результаты множества микроэволюционных изменений, накопленных в истории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темпы эволюции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изменений зависит от длительности поколения и силы давления среды; самые быстрые сдвиги заметны там, где отбор действует особенно резко.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обобщённым примерам из эволюционной биологии; значения условные, 2025.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Интенсивный отбор и короткое поколение ускоряют эволюцию, а стабильная среда и большая численность обычно замедляют её.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89322"/>
            <a:ext cx="4376738" cy="15382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современные подходы к эволюции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один подход не объясняет эволюцию полностью: вместе они раскрывают отбор, случайность, развитие и реакцию генома на среду.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современные концепции дополняют друг друга и объясняют эволюцию на разных уровнях организации живого.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современным учебным и обзорным материалам по эволюционной биологии, 2025.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Нейтральная эволюция и молекулярный дрейф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017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Мотоо Кимура показал, что значительная часть молекулярных замен не влияет заметно на приспособленность. Такие изменения могут накапливаться без прямого участия отбора и отражать случайную историю популяции.
</a:t>
            </a:r>
            <a:endParaRPr lang="en-US" sz="1123" dirty="0"/>
          </a:p>
        </p:txBody>
      </p:sp>
      <p:sp>
        <p:nvSpPr>
          <p:cNvPr id="11" name="Text 3"/>
          <p:cNvSpPr txBox="1"/>
          <p:nvPr/>
        </p:nvSpPr>
        <p:spPr>
          <a:xfrm>
            <a:off x="3989142" y="2022025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дрейфа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вариант гена не даёт явного преимущества или недостатка, его частота может изменяться случайно. В малых популяциях дрейф особенно силён и способен быстро закреплять даже редкие варианты.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278043" y="3684042"/>
            <a:ext cx="2904367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Нейтральная теория помогает отделять адаптивные изменения от тех, что не связаны с прямым приспособлением. Это важно для анализа геномов, где не каждая мутация является следствием отбора.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67014" y="3668207"/>
            <a:ext cx="2904367" cy="7532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часы
</a:t>
            </a:r>
            <a:pPr algn="l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накопления нейтральных замен используют как ориентир для оценки времени расхождения линий. Поэтому концепция Кимуры стала основой для многих молекулярно-эволюционных расчётов и сравнений.
</a:t>
            </a:r>
            <a:endParaRPr lang="en-US" sz="118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742" y="1695597"/>
            <a:ext cx="328913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695597"/>
            <a:ext cx="37560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14682"/>
            <a:ext cx="37560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14682"/>
            <a:ext cx="375600" cy="3756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эволюционных знаний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эволюции помогает объяснять появление устойчивости к антибиотикам и выбирать более надёжные стратегии лечения, основанные на мониторинге изменений в популяциях микроорганизмов.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механизмов наследственности и отбора позволяет целенаправленно улучшать культурные растения и породы животных, сохраняя полезные признаки и контролируя нежелательные изменения.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урожая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подход нужен для борьбы с вредителями и сорняками, поскольку устойчивость к инсектицидам и гербицидам может возникать и быстро распространяться в природных популяциях.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модели помогают оценивать уязвимость редких видов и прогнозировать изменения биоразнообразия при климатических сдвигах, фрагментации местообитаний и росте изоляции популяций.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Нерешённые вопросы современной эволюционной биологии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8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1800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Случайность и отбор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продолжают обсуждать, как именно сочетаются случайные процессы и направляющее действие отбора. В разных условиях вклад каждого механизма может сильно различаться.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78593" y="1783205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Открытым остаётся вопрос, всегда ли эволюция идёт постепенно или иногда происходит скачкообразно. Ответ зависит от группы организмов, среды и масштаба наблюдения.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1800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Эпигенетические механизмы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Эпигенетика показала, что активность генов может меняться без замены нуклеотидов. Однако пока не до конца ясно, какую роль такие изменения играют в долговременной эволюции.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78593" y="3323449"/>
            <a:ext cx="4059007" cy="116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Горизонтальный перенос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микроорганизмов гены могут передаваться не только от родителей к потомкам, но и между разными линиями. Это усложняет дерево родства и требует новых моделей описания эволюции.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объединяет всё живое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биология рассматривает эволюцию как общий механизм разнообразия жизни: наследственная изменчивость, отбор, дрейф, изоляция и развитие вместе создают историю организмов и объясняют их родство.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2026-05-29T08:00:05Z</dcterms:created>
  <dcterms:modified xsi:type="dcterms:W3CDTF">2026-05-29T08:00:05Z</dcterms:modified>
</cp:coreProperties>
</file>