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628200"/>
            <a:ext cx="5418900" cy="155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В. Голявкин и рассказ «Надоедливый Миша»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38750"/>
            <a:ext cx="3922800" cy="14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рассказ о Мише, который всем мешает и многому учит.
</a:t>
            </a:r>
            <a:endParaRPr lang="en-US" sz="11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270000"/>
            <a:ext cx="51393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Голявкин: писатель детских историй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Владимирович Голявкин писал короткие и очень живые рассказы о школьной жизни, семье и детских играх. Он умел говорить с юными читателями просто, смешно и по-доброму.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всё время тянется к другим детям: задаёт вопросы, вмешивается в разговоры и старается быть в центре внимания, даже когда ребята заняты своими делами.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его поведение кажется забавным, но постепенно становится ясно, что постоянные приставания утомляют и мешают играть, разговаривать и спокойно думать.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 простую, но важную вещь: в общении нужно чувствовать меру, уважать чужое настроение и вовремя останавливаться.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этот рассказ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Миши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и любопытный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очень подвижный и любознательный. Он всё время стремится быть рядом с ребятами, поэтому вокруг него постоянно что-то происходит и звучат смешные реплики.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злой, а неосторожный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Миша не выглядит плохим. Он просто не замечает, что другим нужен покой, и не умеет понять, когда его внимание становится лишним.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504910"/>
            <a:ext cx="242100" cy="193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3050" y="1473000"/>
            <a:ext cx="20055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Миша кажется надоедливым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Лезет в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вмешивается в чужие беседы, хотя его никто не приглашал. Из-за этого разговор сбивается, а детям становится трудно спокойно продолжать начатую тему.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Повторяет одно и то же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снова и снова задаёт вопросы и не замечает, что ответа уже достаточно. Повторение делает его приставания особенно утомительными и смешными одновременно.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Мешает играть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может просто наблюдать со стороны и всё время старается попасть в игру. Ребятам приходится отвлекаться, хотя они хотят заниматься своим делом.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Утомляет товарищей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дети начинают сердиться и отстраняться, потому что терпение не бесконечно. Так становится видно, как назойливость портит даже простое общение.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возникает из повторов: Миша действует одинаково настойчиво, а дети каждый раз реагируют чуть иначе. Из-за этого обычная школьная сцена звучит особенно комично.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рассказе рождается юмор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строится на коротких репликах. Они звучат естественно, как в настоящем разговоре, поэтому читатель легко узнаёт знакомую детскую ситуацию и улыбается.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смех в рассказе добрый. Автор не высмеивает мальчика жестоко, а показывает его смешную неловкость так, чтобы стало и весело, и понятно.
</a:t>
            </a:r>
            <a:endParaRPr lang="en-US" sz="9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событие в рассказе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поступков Миши и реакция ребят показывают, как возникает конфликт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стараются вести себя спокойно. Они продолжают играть и разговаривать, надеясь, что Миша скоро отвлечётся и даст им немного тишины.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ответы становятся короче. Ребята уже не хотят объяснять одно и то же, потому что навязчивость начинает мешать им сильнее, чем сначала.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терпение заканчивается, в голосах слышится раздражение. Это показывает, что даже дружелюбным детям трудно долго мириться с постоянными помехами.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окружающих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учит, что уважение к чужому занятию и настроению необходимо каждому. Без этого дружба быстро превращается в ссору и усталость.
</a:t>
            </a:r>
            <a:endParaRPr lang="en-US" sz="9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мир в рассказе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Класс, где всё слышно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классе дети быстро замечают друг друга: кто-то шепчется, кто-то отвечает, а кто-то уже хочет играть. Такая обстановка помогает увидеть, как легко один шумный мальчик нарушает общий ритм. Сцена выглядит знакомо и очень жизненно.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Коридор, полный голосов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коридор в рассказе легко представить шумным и тесным: мимо проходят ребята, звучат короткие разговоры, кто-то спешит по своим делам. На таком фоне особенно заметно, как Миша не даёт никому спокойно идти дальше.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после звонка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дети чувствуют себя свободнее, но и здесь им хочется играть без лишних помех. Миша тут тоже оказывается слишком рядом, и поэтому обычная перемена превращается в смешную, но неловкую сцену.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годы напоминают, что автор видел детство внимательно и без поучений. Поэтому его герои кажутся настоящими, живыми и понятными младшим школьникам.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из условия задания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1929–2001
</a:t>
            </a:r>
            <a:endParaRPr lang="en-US" sz="687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годы жизни Виктора Голявкина, который писал правдивые и смешные истории о детях.
</a:t>
            </a:r>
            <a:endParaRPr lang="en-US" sz="242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героев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событиям рассказа В. В. Голявкина «Надоедливый Миша»: от любопытства к раздражению и пониманию, что навязчивость мешает общению.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25" y="1797831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800" y="1797831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4675" y="1797831"/>
            <a:ext cx="36840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9450" y="1811097"/>
            <a:ext cx="384600" cy="3418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разговор в рассказе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говорят быстро и недолго, будто действительно спорят и отвечают друг другу во дворе или в классе. Из-за этого сцены звучат естественно и легко читаются второклассниками.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вопросов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всё время спрашивает, и его вопросы помогают увидеть, как он лезет в чужие дела. Такой приём делает разговор подвижным и хорошо передаёт его назойливость.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дети отвечают ясно и без лишних слов. Простая речь помогает быстро понять настроение каждого героя и заметить, когда терпение начинает исчезать.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похожи на обычную школьную беседу: знакомые слова, короткие фразы, живой тон. Поэтому рассказ кажется близким и понятным, а его юмор — очень естественным.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человек просто хочет поиграть или поговорить, ему важно замечать, удобно ли это другим. Доброе намерение не оправдывает навязчивость и постоянные помехи.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рассказа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напоминает: дружба держится на уважении. Нужно слушать собеседника, не перебивать его и помнить, что у каждого есть свои дела, настроение и личное пространство.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Миши учит вовремя останавливаться. Если заметить усталость или раздражение друзей, можно избежать ссоры и сохранить тёплые, добрые отношения.
</a:t>
            </a:r>
            <a:endParaRPr lang="en-US" sz="9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на иллюстрации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уместен Миша, который слишком близко наклонился к ребятам и что-то спрашивает. Его лицо должно быть живым, любопытным и чуть растерянным, чтобы сразу читался характер героя.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 можно сделать школьным: парты, рюкзаки, тетради, мяч или двор после уроков. Такие детали помогут показать обычную детскую жизнь и сделают сцену понятной, тёплой и немного смешной.
</a:t>
            </a:r>
            <a:endParaRPr lang="en-US" sz="10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легко запоминается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сразу узнаёт обычный школьный день: разговоры, игры и спор из-за слишком назойливого поведения.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ведёт себя очень живо и смешно, поэтому его легко представить и запомнить.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реплики и короткий конфликт делают историю простой для пересказа своими словами.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дети знают, как неприятно, когда во время игры кто-то постоянно мешает и не даёт договорить. Такая ситуация сразу вызывает узнавание и лёгкое сочувствие.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опытом читателя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помогает понять чувства тех, кого перебивают или отвлекают. Читатель видит, что даже весёлое поведение может быстро стать утомительным и обидным.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подсказывает важную мысль: чтобы дружить, нужно уметь слушать. Когда человек слышит других, ему легче сохранить хорошее настроение в компании.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 и о вежливости в обычной беседе. Если замечать реакцию собеседника, можно избежать ссоры и остаться добрыми товарищами.
</a:t>
            </a:r>
            <a:endParaRPr lang="en-US" sz="9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Миши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поступкам героя видно, как вежливое общение помогает сохранить спокойствие и дружбу.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500" y="2266178"/>
            <a:ext cx="260400" cy="26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49" y="2266175"/>
            <a:ext cx="260400" cy="2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7466" y="2262229"/>
            <a:ext cx="252263" cy="26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стиля Голявкина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сцены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растягивает рассказ, а показывает один яркий эпизод. Благодаря этому внимание читателя не рассеивается, а смешная ситуация сразу становится понятной и запоминающейся.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Голявкин умеет выбрать несколько очень точных штрихов: слова, жесты, поведение героев. Такие детали делают обычную школьную историю живой, убедительной и близкой детям.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высмеивает героя зло. Он мягко показывает смешной характер Миши, поэтому читатель улыбается, но одновременно понимает важный урок о внимании к другим.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67"/>
            <a:ext cx="4252500" cy="1794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674" y="3077567"/>
            <a:ext cx="4252500" cy="1794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Миша запоминается читателю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5960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Мальчик, который всё время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кажется очень подвижным и неугомонным. Он стремится успеть везде, всё узнать и ничего не пропустить, поэтому постоянно оказывается возле других детей. От этого он выглядит живым и почти настоящим, как знакомый одноклассник, которого легко представить на перемене.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21675" y="1134473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Добрый, но пока неосторожный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поведении нет злого умысла. Миша просто ещё не умеет вовремя остановиться, и именно это делает его образ смешным и немного трогательным. Иллюстрация может показать его с добрым, растерянным лицом среди школьных вещей и ребят.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смешной герой и важный урок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Мише смешит, потому что в нём узнаётся обычная детская жизнь, и одновременно учит вниманию, терпению и уважению к товарищам в общении.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2026-05-24T04:00:39Z</dcterms:created>
  <dcterms:modified xsi:type="dcterms:W3CDTF">2026-05-24T04:00:39Z</dcterms:modified>
</cp:coreProperties>
</file>