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 треугольника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понять треугольник за один закон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помогает решать задачи, проверять чертежи и быстро находить неизвестные углы на плоскости.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свойство важно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эти углы складывают в задачах и сравнивают с 180°.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внутренних угла есть у каждого треугольника, по одному при каждой вершине.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Евклидова геометрия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темы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24225" y="1417925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любом треугольнике три внутренних угла всегда в сумме дают 180°. Это основа всей темы и главный инструмент для решения большинства задач на треугольники.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4225" y="2714962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примером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углы равны 50°, 60° и 70°, их сумма составляет 180°. Такой пример показывает, как правило работает на конкретных числах без исключений.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4225" y="4012013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всех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одинаково для остроугольных, прямоугольных и тупоугольных треугольников. Меняется форма фигуры, но сумма внутренних углов на плоскости остаётся неизменной.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сумма равна 180°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 через параллельную прямую и развернутый угол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 на рисунке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при основании оказываются равными накрест лежащим углам. Благодаря этому их можно мысленно «перенести» к вершине и сравнить с третьим углом.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Параллельная линия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через вершину треугольника проводят прямую, параллельную основанию. Это позволяет связать углы треугольника с углами на одной прямой и увидеть доказательство наглядно.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при основании оказываются равными накрест лежащим углам. Благодаря этому их можно мысленно «перенести» к вершине и сравнить с третьим углом.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построения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два угла у основания присоединяются к углу при вершине, они образуют развернутый угол. А развернутый угол равен 180°, значит, такова и сумма трёх углов.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наборы углов дают одинаковый итог, если фигура остаётся треугольником на плоскости.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Уголы могут быть разными, но правило суммы не меняется: у всех трёх примеров результат один — 180°.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«Сумма углов треугольника»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треугольников и сумма углов
</a:t>
            </a:r>
            <a:endParaRPr lang="en-US" sz="2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669" y="1443500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3838" y="1443500"/>
            <a:ext cx="200925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8519" y="1443500"/>
            <a:ext cx="234413" cy="26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90525" y="2224675"/>
            <a:ext cx="25236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прямой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прямоугольном треугольнике один угол всегда равен 90°. Поэтому оставшиеся два угла вместе образуют вторую половину развернутого угла и в сумме дают 90°.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25360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расчёт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острый угол равен 35°, второй находится сразу: 90° − 35° = 55°. Такой способ экономит время и помогает не ошибиться в школьной задаче.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7565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легко сверить ответ: 90° + 35° + 55° = 180°. Это подтверждает, что найденные углы согласуются с основным свойством треугольника.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74300" y="251050"/>
            <a:ext cx="87954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треугольник
</a:t>
            </a:r>
            <a:endParaRPr lang="en-US" sz="2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169768"/>
            <a:ext cx="3832800" cy="12231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треугольников и их углы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выглядят разные треугольники и почему для всех действует одно и то же правило суммы углов.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треугольника влияет на величину отдельных углов, но не на их сумму: в каждом случае получается 180°.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евклидовой геометрии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Вычесть из 180°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Неизвестный угол находят по формуле 180° минус сумма двух известных. Например, 180° − (65° + 45°) = 70°.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Составить уравнение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угол обозначен буквой x, запишите равенство x + 48° + 72° = 180°. Затем решите его и обязательно проверьте ответ по сумме углов.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Сложить известные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выпишите два известных угла и найдите их сумму. Это помогает увидеть, сколько градусов уже занято и сколько остаётся до 180°.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находить неизвестный угол
</a:t>
            </a:r>
            <a:endParaRPr lang="en-US" sz="2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850600" y="1459925"/>
            <a:ext cx="43701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Сверьте сумму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 сложите все три угла еще раз. Если получилась не 180°, значит, где-то допущена ошибка в действиях или в записи чисел.
</a:t>
            </a:r>
            <a:endParaRPr lang="en-US" sz="1183" dirty="0"/>
          </a:p>
        </p:txBody>
      </p:sp>
      <p:sp>
        <p:nvSpPr>
          <p:cNvPr id="10" name="Text 3"/>
          <p:cNvSpPr txBox="1"/>
          <p:nvPr/>
        </p:nvSpPr>
        <p:spPr>
          <a:xfrm>
            <a:off x="3850600" y="2768990"/>
            <a:ext cx="43701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обозначения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ошибка возникает из-за путаницы между внутренними и внешними углами. Полезно внимательно смотреть, какие углы действительно принадлежат треугольнику, а какие образованы продолжением стороны.
</a:t>
            </a:r>
            <a:endParaRPr lang="en-US" sz="1183" dirty="0"/>
          </a:p>
        </p:txBody>
      </p:sp>
      <p:sp>
        <p:nvSpPr>
          <p:cNvPr id="11" name="Text 4"/>
          <p:cNvSpPr txBox="1"/>
          <p:nvPr/>
        </p:nvSpPr>
        <p:spPr>
          <a:xfrm>
            <a:off x="3850600" y="4078055"/>
            <a:ext cx="43701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забывайте знак градуса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верный ответ можно записать неверно, если пропустить знак ° или неправильно округлить результат. Краткая проверка помогает быстро заметить такие неточности.
</a:t>
            </a:r>
            <a:endParaRPr lang="en-US" sz="118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внешним углом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равенство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угол равен сумме двух внутренних углов, не смежных с ним. Это очень удобно: иногда нужный угол можно найти сразу, без вычисления всех трех внутренних углов.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он образуется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угол появляется, когда одну сторону треугольника продолжают за вершину. Он находится рядом с внутренним углом и образует с ним развернутый угол.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равенство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угол равен сумме двух внутренних углов, не смежных с ним. Это очень удобно: иногда нужный угол можно найти сразу, без вычисления всех трех внутренних углов.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путь к ответу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известен внешний угол, сначала находят сумму двух удаленных внутренних углов, а затем используют 180° для проверки. Такой способ сокращает решение и уменьшает риск ошибки.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подхода опираются на одно и то же свойство треугольника, но объясняют его по-разному.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один способ не меняет результат: сумма внутренних углов треугольника всегда подтверждается как 180°.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1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свойств евклидовой геометрии и школьных способов проверки; дата не требуется.
</a:t>
            </a:r>
            <a:endParaRPr lang="en-US" sz="71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проверить правило 180°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6110" y="992450"/>
            <a:ext cx="3887180" cy="403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углов транспортиром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24175" y="1293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Совместите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 центр транспортира точно на вершину треугольника. Основание инструмента должно совпасть с одной стороной, чтобы измерение было выполнено без перекоса.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24175" y="2268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Считайте шкалу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Посмотрите, с какой шкалы начинается отсчет, и снимите величину каждого угла отдельно. Ошибка часто возникает, если выбрать не ту сторону шкалы.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24175" y="3242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Сложите результаты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измерения трех углов аккуратно сложите их значения. Если чертеж выполнен точно, сумма должна быть близка к 180°, хотя на практике возможна небольшая погрешность.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24175" y="4217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с теоремой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отклонения, например 179° или 181°, связаны с особенностями измерения. Теорема в геометрии остается точной и не зависит от погрешностей чертежа.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углы треугольника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школьных задач по геометрии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задачах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 смежные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внутренний и внешний углы всегда дают 180°. Если это правило не использовать, легко получить неверный ответ при решении задач с продолжением стороны.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Невнимательно пишут обозначения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появляются, когда пропускают знак градуса, неверно записывают число или торопятся с вычислениями. Аккуратная запись помогает избежать лишних исправлений.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Считают важными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 не зависит от длины сторон треугольника. Меняться может форма фигуры, но угловое свойство на плоскости остается тем же.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виды углов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берет внешний угол за внутренний или наоборот. Чтобы не ошибиться, нужно внимательно смотреть, где находится угол: внутри треугольника или снаружи.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Крыша, которая держит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крышах домов часто можно увидеть треугольные элементы стропил. Такая конструкция помогает распределять нагрузку и сохранять жесткость, поэтому форма остается устойчивой даже при большой массе покрытия.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Знак, который видно издалека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часто используется в дорожных знаках предупреждения. Его форма хорошо заметна, а острые углы сразу привлекают внимание водителей и пешеходов, помогая быстро заметить важную информацию.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Мосты и опоры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инженерных конструкциях треугольные фрагменты встречаются в фермах мостов и каркасах. Они уменьшают деформацию и делают сооружение прочнее, чем прямоугольные рамки без дополнительных связей.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в окружающей жизни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связей в условии, тем внимательнее нужно читать рисунок и составлять уравнение.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возрастает, но основа решения не меняется: в центре всегда стоит сумма углов треугольника, равная 180°.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65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задач по теме «Сумма углов треугольника»; дата не требуется.
</a:t>
            </a:r>
            <a:endParaRPr lang="en-US" sz="765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разной сложности
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225758"/>
            <a:ext cx="3832800" cy="15274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треугольника в евклидовой геометрии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вспомнить основные правила и применить их в задачах.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пункты сводятся к одному числу — 180°. Памятка показывает, как применять правило, не путая его с внешними углами и проверкой ответа.
</a:t>
            </a:r>
            <a:endParaRPr lang="en-US" sz="1186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 теме
</a:t>
            </a:r>
            <a:endParaRPr lang="en-US" sz="2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внутренних углов треугольника всегда равна 180°. Это простое правило помогает уверенно решать задачи, проверять чертежи и быстро находить неизвестные углы в любой фигуре.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Итог, который важно запомнить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2026-05-29T01:24:06Z</dcterms:created>
  <dcterms:modified xsi:type="dcterms:W3CDTF">2026-05-29T01:24:06Z</dcterms:modified>
</cp:coreProperties>
</file>