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истории: древность, вестернизация Востока, Донские казаки
</a:t>
            </a:r>
            <a:endParaRPr lang="en-US" sz="2743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эпохи — один ответ на давление извне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общества отвечают на вызовы извне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общества отвечают на вызовы извне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общества редко меняются добровольно и равномерно. Чаще их перестраивают внешнее давление, военные угрозы и необходимость сохранить собственный порядок, язык и власть.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цивилизации на карте мира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условие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великих рек стали естественными коридорами цивилизаций. Здесь люди могли объединять труд, строить каналы и удерживать урожай даже в засушливые сезоны. Поэтому именно вдоль Нила, Тигра и Евфрата, Инда и Хуанхэ возникли первые крупные центры власти.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 коллективный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территориях земледелие не существовало без совместных усилий. Ирригация требовала расчёта, подчинения и постоянной организации, а это постепенно рождало города, администрацию и социальное разделение. Природа сама подталкивала людей к созданию государства.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ранних цивилизаций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раннего мира — это не пустые пространства, а отдельные очаги жизни, между которыми лежали расстояния, пустыни и горы. Изоляция и необходимость защиты делали каждую цивилизацию самостоятельной, но похожей по своим задачам и устройству.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власть фараона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власть фараона объединяла религию, армию и управление. Централизация позволяла распределять землю, собирать налоги и контролировать строительство, превращая государство в прочную вертикаль власти.
</a:t>
            </a:r>
            <a:endParaRPr lang="en-US" sz="1122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города и 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Месопотамии города-государства соперничали между собой, поэтому политическая карта оставалась раздробленной. Такая система порождала войны, союзы и перемены правителей, но тоже обеспечивала управление хозяйством и защиту населения.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бюрократия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рано сложилась сильная бюрократия, способная вести учёт, собирать налоги и подчинять большие территории. Государство опиралось не только на силу, но и на чиновничий порядок, закреплявший единство страны.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задача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древние государства стремились к одному: удержать ресурсы и предотвратить хаос. Поэтому власть в них становилась инструментом выживания общества, а не только личного господства.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строилась власть в древности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опоры древних государств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оставалось основой древнего хозяйства, потому что именно оно давало устойчивый урожай и излишки. Чем надёжнее был сбор зерна, тем больше ресурсов появлялось для ремесла, обмена и содержания управленцев.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сооружения увеличивали урожайность и требовали совместного труда. Каналы, дамбы и водоёмы не только улучшали хозяйство, но и приучали людей к дисциплине, учёту и подчинению общему решению.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повинности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повинности обеспечивали строительство храмов, дорог и укреплений. Через перераспределение ресурсов государство превращало труд населения в видимые символы силы, порядка и долговечности власти.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обмен связывали города между собой и расширяли возможности общества. Излишки зерна и изделий позволяли содержать армию, писцов и чиновников, без которых сложное государство не могло существовать.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оставил после себя Древний мир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стала инструментом управления и сохранения памяти. Она позволяла фиксировать налоги, законы, жертвоприношения и хозяйственные записи, а значит, делала власть более устойчивой и предсказуемой.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упорядочивали отношения между людьми и признавали власть государства выше частных интересов. Кодекс Хаммурапи особенно показателен: он закреплял ответственность и демонстрировал, что порядок важнее произвола.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помогал соотносить сельскохозяйственные работы, религиозные обряды и государственные нужды. Точное счисление времени было важно для общества, где урожай и власть зависели от ритма природы.
</a:t>
            </a:r>
            <a:endParaRPr lang="en-US" sz="114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Монументальная архитектура — храмы, пирамиды, дворцы и стены — выражала не только веру, но и силу государства. Такие сооружения создавали образ величия, который переживал поколения и укреплял коллективную память.
</a:t>
            </a:r>
            <a:endParaRPr lang="en-US" sz="10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древних моделей показывает, как по-разному общества отвечали на сходные природные и политические задачи.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древней государственности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общества опирались на религию, право и хозяйственный учёт, но выбирали разные формы организации власти.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древних цивилизаций по материалам школьного курса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Древнем 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 двигатель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задавала обществу исходные условия развития. Там, где было мало воды или много угроз, люди раньше переходили к централизации, чтобы выжить и распределять ресурсы без хаоса.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через учёт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хозяйство неизбежно требовало счёта, записи и управления. Так письменность и чиновничество возникали не случайно, а как ответ на практические задачи — сбор урожая, налоги, строительство и оборону.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следующих эпох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древности показывает, что государство вырастает из необходимости организовать совместную жизнь. Именно этот опыт стал основой для последующих эпох, когда внешние вызовы снова потребовали реформ и выбора.
</a:t>
            </a:r>
            <a:endParaRPr lang="en-US" sz="13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вестернизация Востока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Вестернизация означала не простое подражание Европе, а целенаправленное заимствование институтов, технологий и военных практик. Восточные страны выбирали, что перенять, чтобы усилить государство и не потерять самостоятельность.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угрозу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толчок к переменам давали военные поражения и давление сильных держав. После этого реформы воспринимались уже не как желание обновления, а как способ сохранить суверенитет.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сферы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были изменения в армии, школе и управлении. Именно эти сферы быстрее всего показывали, может ли страна догнать более развитых соперников и удержать внутренний порядок.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идентичности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модернизация редко разрушала традиции полностью. Чаще элиты пытались соединить новые формы с собственной культурой, религией и политической легитимностью, чтобы изменения не выглядели чужими.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XIX веке давление Запада стало системным: военные поражения, неравные договоры и экономическое отставание вынуждали восточные элиты ускорять реформы.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Запада превратилось в устойчивый стимул к реформам.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и обобщение материала презентации
</a:t>
            </a:r>
            <a:endParaRPr lang="en-US" sz="786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реформ в Восточном мире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реформы Мэйдзи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Мэйдзи превратили Японию в государство с призывной армией, единой школой и быстро растущей промышленностью. Заимствуя западные формы, власти стремились не раствориться в Европе, а укрепить собственную державу.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танзимат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отвечала на кризис серией преобразований танзимата. Новые суды, административные правила и армейские изменения должны были усилить центр, но при этом сохранить исламскую и имперскую основу государства.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поиск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в XIX веке создавал новые ведомства, перестраивал армию и приглашал европейских специалистов. Эти меры помогали догонять развитые страны, однако каждое новшество вызывало спор о границах модернизации и традиции.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Вестернизация приносила ускорение развития, но почти всегда меняла общество неравномерно: выигрывали столицы, армия и новая элита, а традиционные слои часто несли основные издержки.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издержки вестернизации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модернизация, тем заметнее выгоды, но и тем сильнее социальное напряжение, особенно там, где реформы зависели от внешних ресурсов.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истории; качественная сравнительная оценка, без единой статистической базы.
</a:t>
            </a:r>
            <a:endParaRPr lang="en-US" sz="7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центры западного влияния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центры западного влияния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 торможение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и Китай показали, что внешнее влияние не всегда ведёт к быстрому обновлению. Сопротивление двора, элит и части общества замедляло реформы и делало модернизацию более противоречивой.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Османская империя и Египет стали крупнейшими центрами преобразований, потому что там власти пытались ответить на военную и экономическую угрозу. Реформы здесь шли быстрее, чем во многих соседних странах.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 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миссии и договоры открывали доступ к европейским законам, образованию и военной организации. Но вместе с заимствованиями росло и политическое давление, заставлявшее правителей торопиться с переменами.
</a:t>
            </a:r>
            <a:endParaRPr lang="en-US" sz="108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становились первыми точками контакта с Европой: через них шли товары, кредиты, миссии и военные советники. Именно прибрежные города чаще всего превращались в лаборатории реформ и символы нового курса.
</a:t>
            </a:r>
            <a:endParaRPr lang="en-US" sz="10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51261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 вестернизации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правители заимствовали армию, школу и бюрократию не ради подражания, а ради сохранения государства. Модернизация становилась инструментом выживания в мире усиливающегося европейского давления.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сильного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власть оставалась сильной и могла опереться на армию, реформы проходили глубже и быстрее. Централизованное управление помогало проводить изменения даже при недовольстве части общества.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внутреннего раскола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элиты были расколоты, реформы наталкивались на сопротивление духовенства, местных групп и традиционалистов. В таких условиях заимствования воспринимались как угроза привычному порядку и национальной самобытности.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1917 году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Сословие и привилегии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1917 года донские казаки сохраняли особый сословный статус, военную службу и право на землю. Эти привилегии формировали самосознание, в котором служба государству сочеталась с сильной местной автономией.
</a:t>
            </a:r>
            <a:endParaRPr lang="en-US" sz="107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как мир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оставалась не только местом жительства, но и основой самоуправления. Решения общины, семейные связи и традиции военной службы удерживали устойчивый порядок, который революция быстро поставила под вопрос.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после революций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 Октябрьская революции раскололи донское общество на несколько лагерей. Одни надеялись сохранить старый уклад, другие выжидали, а третьи увидели в переменах шанс для перераспределения земли и власти.
</a:t>
            </a:r>
            <a:endParaRPr lang="en-US" sz="1056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открытому конфликту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усилилось противостояние между казачьими кругами и новой советской властью. Конфликт затронул не только политику, но и привычный образ жизни, поэтому компромисс оказался почти невозможен.
</a:t>
            </a:r>
            <a:endParaRPr lang="en-US" sz="10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двух программ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столкновении политических лозунгов, интересов собственности и социальной поддержки на Дону.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поражению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раскол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революции и распада старой власти на Дону быстро сформировались противоборствующие силы. Станицы оказались втянуты в выбор между нейтралитетом, поддержкой белых и принятием советской власти.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1918–1919: борьба и 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1918–1919 годах область пережила смену фронтов, казачьи восстания и жёсткие репрессии. Военные действия сопровождались реквизициями, мобилизацией и ростом усталости населения от постоянной войны.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1920: итог военного перелома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1920 году наступление Красной армии и слабость антибольшевистских сил привели к окончательному перелому. Для многих семей это означало утрату привычного уклада и необходимость жить в новой политической системе.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превосходство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опирались на более организованную армию, чёткую систему командования и контроль над ресурсами. Это давало им преимущество в манёвре, снабжении и длительной войне.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противников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Антибольшевистские силы на Дону не сумели действовать единым фронтом. Разные политические цели, споры между лидерами и слабая координация ослабили сопротивление и затруднили общий план действий.
</a:t>
            </a:r>
            <a:endParaRPr lang="en-US" sz="1293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раскол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казачьего общества существовали разные интересы: зажиточные слои защищали собственность, беднота ждала перемен, а часть населения стремилась избежать участия в конфликте. Такой раскол делал победу маловероятной.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 поражения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поражения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поражения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Гражданской войне на Дону сохранилась как часть региональной идентичности. Она долго влияла на семейные воспоминания, местную культуру и оценки советского прошлого.
</a:t>
            </a:r>
            <a:endParaRPr lang="en-US" sz="1207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социальная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казаки оказались в эмиграции или были включены в советскую систему на новых условиях. Вместе с этим менялись язык повседневности, нормы поведения и представление о собственной истории.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отношения были перестроены в пользу новой власти и беднейших слоёв. Это означало конец прежнего порядка, в котором земля и служба были основой казачьего статуса.
</a:t>
            </a:r>
            <a:endParaRPr lang="en-US" sz="118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война и репрессии резко изменили демографию региона. Часть казачьего населения погибла, другая была вынуждена покинуть Дон, что ослабило прежние общинные связи.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ответа на давление истории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сюжета показывают, что история движется через ответ на вызов: где-то через государственное строительство и реформы, где-то через заимствование, а где-то через трагическое поражение и утрату старого мира.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2026-07-26T11:02:51Z</dcterms:created>
  <dcterms:modified xsi:type="dcterms:W3CDTF">2026-07-26T11:02:51Z</dcterms:modified>
</cp:coreProperties>
</file>