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жизнь, судьба, поэтика
</a:t>
            </a:r>
            <a:pPr algn="l" indent="0" marL="0">
              <a:lnSpc>
                <a:spcPct val="100000"/>
              </a:lnSpc>
              <a:buNone/>
            </a:pPr>
            <a:r>
              <a:rPr lang="en-US" sz="3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поэтессы, чьё слово стало голосом эпохи и личной правды.
</a:t>
            </a:r>
            <a:endParaRPr lang="en-US" sz="33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Серебряного 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вошла в литературу в эпоху художественных споров, исторических потрясений и поиска новых форм. Её поэзия выросла из культуры Москвы, но была навсегда отмечена войной, революцией и изгнанием.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ранние впечатления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чтение и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Москве, Тарусе и за границей рано приучили Цветаеву к разным культурным средам. Это развило слух к ритму, точности слова и свободе интонации.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формировался вкус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поэтессы был учёным и создателем Музея изящных искусств, а мать — пианисткой. В семье уважали образование, искусство и строгую внутреннюю дисциплину.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литературный дебют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— «Волшебный фонарь»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книга продолжила темы детства, дома и семейной памяти. Здесь уже заметнее самостоятельный поэтический голос и большая внутренняя напряжённость.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— «Из двух книг»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закрепил её репутацию яркого и оригинального автора. Ранний успех показал, что Цветаева быстро вышла за пределы ученической поэзии.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— «Вечерний альбом»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вышел, когда Цветаевой было всего 18 лет. Книга сразу выделилась искренностью, камерностью и необычной музыкальностью стиха.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44964"/>
            <a:ext cx="4133400" cy="19755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показывают, как история страны определяла личную и творческую судьбу Цветаевой.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Цветаевой развивалась в ритме исторических разломов, и каждый перелом заметно менял её поэзию.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И. Цветаевой; хронология её жизни и публикаций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период и семейная жизнь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Цветаева вышла замуж за Сергея Эфрона. Семья и дом стали для неё не только опорой, но и источником сильных переживаний, которые входили в стихи.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Материнство, разлуки и бытовые испытания не ослабили её творчество. Напротив, личная напряжённость усилила драматизм лирики и придала ей особую психологическую глубину.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поэзии Цветаевой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этих лет передают разрушение привычного уклада, голод и страх. История ощущается не как фон, а как сила, вторгающаяся в частную жизнь.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«Лебедином стане» личное горе соединяется с образом национальной катастрофы. Поэтесса показывает, как война меняет не только страну, но и внутренний мир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особенно важно сохранить голос, когда вокруг распадаются дом, семья и язык. Поэтому её тексты звучат как свидетельство сопротивления насилию и утрате.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эмиграции: от Москвы к Праге и Парижу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переездов и их влияние на творчество Цветаевой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лирика и главные произведения
</a:t>
            </a:r>
            <a:endParaRPr lang="en-US" sz="287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Цветаева создаёт поэмы, где личное чувство превращается в философский конфликт. Особенно важны тексты о разрыве, недостижимости и внутренней свободе.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Горы» и «Поэма Конца» раскрывают драму любви как столкновение двух сильных воль. В них каждый поворот смысла связан с переживанием предела.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«Крысолов» выделяется как аллегорическое произведение о власти, соблазне и толпе. Здесь Цветаева соединяет легендарный сюжет с острой современностью.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Стихотворные циклы о Москве и России сохраняют память о родине, которую уже невозможно вернуть буквально. В них особенно заметны ностальгия и чувство утраты.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её поэзии тесно переплетены: личное чувство почти всегда связано с памятью и историей.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поэзии Марины Цветаевой; тематическая классификация по основным мотивам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лирики Цветаевой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образуют устойчивую систему, где любовь, утрата и родина становятся центром поэтического мира.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8050" y="3266100"/>
            <a:ext cx="2790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как смысл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стремится передать не отвлечённую мысль, а сам момент переживания. Поэтому стих выглядит предельно личным: он фиксирует страх, любовь, выбор и внутренний спор в их живом движении.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интонация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обращения и инверсии помогают поэтессе передавать настойчивость чувства. Смысл у неё рождается не только из слов, но и из их возвращений, нарастающей интонации и внутреннего эха.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ритм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Цветаевой часто движется рывками: короткая строка, внезапный перенос и пауза создают ощущение внутреннего напряжения. Ритм не успокаивает, а усиливает эмоциональный импульс.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разрывы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у Цветаевой работает как знак мысли в движении: оно отделяет, сближает и обрывает фразу. Благодаря этому строка звучит как живой, взволнованный разговор с собой и собеседником.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точно слышит звучание слова: аллитерации, ассонансы и резкие сочетания согласных делают стих плотным и музыкальным. Звук здесь не украшение, а часть смысла и эмоции.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встречи и литературные диалоги
</a:t>
            </a:r>
            <a:endParaRPr lang="en-US" sz="28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пространство равенства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Цветаевой с Борисом Пастернаком стала редким примером духовного диалога двух поэтов, говорящих на равных. В письмах чувствуется не бытовая близость, а высокая требовательность к слову и взаимное признание творческой силы.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Райнер Мария Рильке: поэт как миссия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Рильке Цветаева особенно остро ощущала поэта как носителя особой ответственности. Для неё это был не просто собеседник, а собрат по внутренней свободе, чьё слово выходит за пределы частной жизни.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поэтическое пространство века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Анной Ахматовой Цветаеву не связывало простое сходство стиля, но обе стали голосами личной судьбы в эпоху исторических потрясений. Их соседство в литературе подчёркивает масштаб женской поэзии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Цветаевой и мемуарное наследие
</a:t>
            </a:r>
            <a:endParaRPr lang="en-US" sz="332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Цветаевой не пересказывает жизнь по порядку, а собирает её из вспышек памяти. Детство, Москва и семейный мир в ней превращаются в художественные образы, а не в сухие факты.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мемуарных текстах о Блоке, Маяковском и Андрее Белом важна не только информация о современниках, но и взгляд на саму литературную среду. Цветаева пишет как свидетель и как очень чуткий читатель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проза сохраняет напряжение лирики: она фрагментарна, метафорична и ассоциативна. Личное воспоминание у Цветаевой часто становится способом понять время, в котором живёт и страдает человек.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Цветаевой показывают, как менялись её темы, интонация и масштаб поэтического высказывания.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три показанные книги отражают разные этапы её пути: от ранней исповедальности к трагической зрелости и разговору с культурной классикой.
</a:t>
            </a:r>
            <a:endParaRPr lang="en-US" sz="1193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книги Марины Цветаевой; хронология публикаций поэтических сборников.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особенности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 и трагическая развязка
</a:t>
            </a:r>
            <a:endParaRPr lang="en-US" sz="2925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возвращается в Советский Союз после долгих лет эмиграции. Надежда на восстановление семьи быстро сменяется ощущением изоляции и опасности.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1939: возвращение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Арестованы Сергей Эфрон и Ариадна Эфрон. Поэтесса оказывается в тяжёлом положении без устойчивого заработка, публикаций и социальной опоры.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1939–1940: аресты близких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Цветаеву эвакуируют в Елабугу. Перемещение лишь усиливает её одиночество, неопределённость и бытовую беспомощность.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эвакуация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августа 1941 года Марина Цветаева покончила с собой. Эта трагедия стала итогом многолетнего личного и исторического надлома.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конец пути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видны не просто даты, а точки резкого перелома, после которых менялись условия жизни, темы и тональность её письма.
</a:t>
            </a:r>
            <a:endParaRPr lang="en-US" sz="124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биографии Марины Цветаевой: 1892, 1910, 1912, 1922, 1939, 1941.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этапов жизни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Цветаевой развивалась скачками: каждый исторический поворот усиливал драматизм и определял новые этапы творчества.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для Цветаевой был не только классиком, но и мерой свободы. Она читала его как поэта, который не подчиняется внешней власти и сохраняет достоинство художественного слова.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«Стихах к Пушкину» Цветаева ведёт с ним личный разговор, в котором чувствуется восхищение и спор одновременно. Это не поклонение, а попытка понять природу поэтической независимости.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Пушкин: культурный диалог
</a:t>
            </a:r>
            <a:endParaRPr lang="en-US" sz="337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Пушкину в эссеистике, она размышляет о долге поэта перед языком и временем. Для неё творчество невозможно без внутренней честности и личной ответственности.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диалог показывает, что Цветаева глубоко знала русскую традицию, но не растворялась в ней. Она вступала в разговор с классикой как равная, отстаивая собственный голос.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Рецепция и место в литературе XX века
</a:t>
            </a:r>
            <a:endParaRPr lang="en-US" sz="3383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Цветаева нередко оставалась в стороне от официального признания: и советская, и эмигрантская среда принимали её непросто. Однако именно эта независимость сделала её голос особенно узнаваемым и сильным.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её поэзия стала восприниматься как одно из главных достижений русской литературы XX века. На первый план вышли музыкальность, интеллектуальная смелость и редкая способность соединять личное переживание с исторической глубиной.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Цветаева остаётся современной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личная биография, исторический опыт и художественный язык соединяются в устойчивую актуальность её поэзии.
</a:t>
            </a:r>
            <a:endParaRPr lang="en-US" sz="332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Цветаева: голос, который невозможно забыть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Марины Цветаевой трагична, но её поэтический голос пережил эпоху. В её книгах личная боль превращается в художественную правду, а слово становится формой внутренней свободы.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2026-05-23T17:50:39Z</dcterms:created>
  <dcterms:modified xsi:type="dcterms:W3CDTF">2026-05-23T17:50:39Z</dcterms:modified>
</cp:coreProperties>
</file>