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8. Technology: Ключевые Темы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пронизывают все сферы жизни, формируя современное общество.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английского языка в развитии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технологического прогресса тесно связана с распространением английского языка как глобального средства обмена знаниями, особенно с появлением интернета и IT-революции.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технологические термины на английском для 10 класса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device обозначает любое техническое средство или прибор, используемый для выполнения определённых задач в различных сферах жизни.
</a:t>
            </a:r>
            <a:endParaRPr lang="en-US" sz="852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— устройство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 описывает внедрение новых идей или технологий, которые улучшают существующие процессы или создают новые возможности.
</a:t>
            </a:r>
            <a:endParaRPr lang="en-US" sz="889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Innovation — инновация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— это набор программ и приложений, обеспечивающих работу компьютерных систем и устройств.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Software — программное обеспечение
</a:t>
            </a:r>
            <a:endParaRPr lang="en-US" sz="1035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Artificial intelligence — область компьютерных наук, связанная с созданием систем, способных выполнять задачи, требующие человеческого интеллекта.
</a:t>
            </a:r>
            <a:endParaRPr lang="en-US" sz="866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Artificial intelligence — искусственный интеллект
</a:t>
            </a:r>
            <a:endParaRPr lang="en-US" sz="9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технологические достижения в англоязычных странах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считается родиной первого электронного компьютера и активно развивает интернет-технологии с середины XX 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внедряет умные городские решения, ориентируясь на экологичность и устойчивое развитие.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активно развивает экологические технологии и интегрирует их в инфраструктуру и образование.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— центр Силиконовой долины, где расположены крупнейшие IT-компании, лидирующие в инновациях и разработках.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позволяют легко общаться посредством texting и calling, обеспечивая мгновенную связь по всему миру.
</a:t>
            </a:r>
            <a:endParaRPr lang="en-US" sz="84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коммуникация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Gadgets обеспечивают удобный browsing the Internet, предоставляя доступ к образовательным и развлекательным ресурсам на английском языке.
</a:t>
            </a:r>
            <a:endParaRPr lang="en-US" sz="805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информации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приложений (using apps) позволяет организовать день, следить за расписанием и эффективно решать повседневные задачи.
</a:t>
            </a:r>
            <a:endParaRPr lang="en-US" sz="809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задачами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смартфонов и гаджетов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технологий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Technology (Информационные технологии)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 Technology охватывает компьютерные системы, программное обеспечение и сети, повсеместно применяемые в бизнесе и образовании.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Biotechnology и Nanotechnology (Биотехнологии и нанотехнологии)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Biotechnology использует биологические процессы для создания продуктов, а Nanotechnology работает с материалами на уровне атомов и молекул.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Министерства образования США, Великобритании и России,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технологий в школах англоязычных стран 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три года доля школ с цифровыми ресурсами стабильно растёт во всех трёх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страны демонстрируют более высокий уровень цифровизации образования по сравнению с Россией.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технологические навыки для студентов в англоязычном контексте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Уверенная работа с Word позволяет создавать структурированные документы и отчёты для учёбы и проектов.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 необходим для обработки данных, составления таблиц и анализа информации.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PowerPoint помогает эффективно готовить презентации и визуализировать идеи на английском языке.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и электронная почта обеспечивают удобное хранение и обмен учебными материалами и файлами.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W3Techs,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английского языка в IT: программирование и 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является доминирующим языком интерфейсов и документации во всех основных IT-сегментах.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доминантность усиливает значение овладения английским в международном техносообществе.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для эффективного изучения английского языка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Duolingo и Lingualeo предлагают интерактивные уроки, которые удобно использовать в любое время и в любом месте.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Coursera и FutureLearn предоставляют структурированные курсы с видеоуроками и заданиями от ведущих университетов мира.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предлагает разнообразные видеоуроки с возможностью практиковать аудирование и расширять словарный запас.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 интерактивные ресурсы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Цифровых Технологий в Учёбе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обеспечивают быстрый доступ к современным учебным материалам, стимулируют интерактивное обучение и способствуют развитию самостоятельности учащихся в освоении новых знаний.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существует риск отвлечения внимания из-за избыточного использования гаджетов, а также проявляется цифровая усталость и снижение навыков живого устного общения в офлайн-среде.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сочетать онлайн и традиционные методы, обеспечивая баланс между использованием технологий и развитием привычных коммуникативных умений для эффективного обучения.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64098"/>
            <a:ext cx="4663800" cy="22153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отчёты компаний,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Англоязычные Технологические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технологических компаний: сфера деятельности, год основания, основные продукты и масштаб присутствия на мировом рынке.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лидируют в различных технологических сегментах и обладают миллиардными аудиториями пользователей по всему миру.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и Грамотность (Digital Literacy)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Этический аспект грамотности включает соблюдение интернет-этикета, авторских прав и принципов уважительного взаимодействия в сети.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literacy — важнейший навык для старшеклассников, включающий умение находить достоверную информацию и создавать электронные проекты с учётом безопасности и качества.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английского языка расширяет доступ к современным научным и технологическим источникам, открывая возможности для глубинного изучения новейших инноваций.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Кибербезопасность: Англоязычные Термины и Основные Правила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(password) — основа безопасности личных аккаунтов. Использование сложных и уникальных паролей, а также регулярная их смена существенно снижают риск взлома и утечки информации.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их важность в защите данных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такие как антивирус (malware) и двухфакторная аутентификация (two-factor authentication), помогают предотвращать фишинговые атаки (phishing) и несанкционированный доступ, обеспечивая защиту персональных данных.
</a:t>
            </a:r>
            <a:endParaRPr lang="en-US" sz="83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защиты от интернет-угроз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Тренды: Интернет Вещей и Искусственный Интеллект в Языковом Образовании
</a:t>
            </a:r>
            <a:endParaRPr lang="en-US" sz="2219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IoT-устройств, таких как смарт-доски и датчики, улучшает взаимодействие учащихся с учебным материалом, делая обучение более наглядным и персонализированным.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применяется в приложениях для распознавания речи и автоматического перевода, что способствует практическому освоению иностранных языков.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EdTech-компаний с англоязычными интерфейсами расширяет доступ к современным образовательным ресурсам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Технологического Проекта на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подготовки и реализации проекта с использованием английского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Вопросы: Корректное Использование Английских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цитирование и избегание плагиата при написании эссе на английском языке помогают сохранять академическую честность и уважение к авторским правам.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обсуждении технологических тем в англоязычных сообществах важно следовать нормам поведения, использовать достоверные источники и поддерживать конструктивный диалог.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Будущего: Тренды в Англоязычных Странах и Роль Молодёжи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2024: Активное внедрение VR/AR в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виртуальной и дополненной реальности для создания интерактивных учебных сред полностью на английском языке.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2025: Развитие дистанционного обучения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платформ с программами на английском, расширение доступа к образованию в отдалённых регионах.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2026: Расширение EdTech и AI-ассистентов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искусственного интеллекта в обучении, включая автоматизированные репетиторы и исследовательские инструменты.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2027: Рост международных IT-хакатонов и форумов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молодёжи в англоязычных мероприятиях способствует развитию цифровых и языковых компетенций.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Возможности в Технологиях и Английском Языке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занимается адаптацией научных и технических текстов на английский и русский языки. Требует глубоких знаний предмета и владения профессиональной терминологией.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технической литературы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и разработка ПО с использованием английского для документирования и коммуникации. Востребована способность к непрерывному обучению и работе в международных командах.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Инженер-программист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технологических продуктов на мировом рынке, общение с партнёрами и клиентами на английском языке, анализ данных и создание стратегий с использованием современных инструментов.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 международному IT-маркетингу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владения английским и технологиями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знаний английского языка и цифровых навыков расширяет профессиональные и образовательные горизонты, необходим для успешной адаптации и развития в условиях динамичного технологического мира.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2026-05-07T17:52:59Z</dcterms:created>
  <dcterms:modified xsi:type="dcterms:W3CDTF">2026-05-07T17:52:59Z</dcterms:modified>
</cp:coreProperties>
</file>