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Жгутиконосцы: маленькие, но важные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Откроем микромир жгутиконосцев — разнообразных и очень важных одноклеточных.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в мире протистов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очень разнообразны: среди них есть подвижные, питающиеся по-разному и живущие почти в любых влажных средах. Жгутиконосцы особенно выделяются своим способом движения и часто становятся важными участниками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жгутиконосцы
</a:t>
            </a:r>
            <a:endParaRPr lang="en-US" sz="2947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 — это одноклеточные эукариоты, то есть организмы с ядром и органоидами. Они могут жить самостоятельно или как паразиты внутри других организмов.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эукариоты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находят в пресной воде, морях, влажной почве и в телах животных и человека. Такие условия подходят им благодаря подвижности и разным способам питания.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среды обитания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жгутиконосцев живёт свободно и питается в окружающей среде, а часть приспособилась к паразитизму. Поэтому эта группа очень разнообразна по образу жизни.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и паразиты
</a:t>
            </a:r>
            <a:endParaRPr lang="en-US" sz="1268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сравнения: саркодовые передвигаются ложноножками, а жгутиконосцы — жгутиком. Способ движения помогает отличать эти группы протистов при изучении микромира.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саркодовыми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64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9264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61454" y="1060540"/>
            <a:ext cx="464400" cy="41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клетки
</a:t>
            </a:r>
            <a:endParaRPr lang="en-US" sz="2944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клетку от внешней среды, защищает её и участвует в обмене веществ. Через неё проходят нужные вещества и удаляются продукты жизнедеятельности.
</a:t>
            </a:r>
            <a:endParaRPr lang="en-US" sz="1043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управляет жизнедеятельностью клетки, хранит наследственную информацию и участвует в делении. У многих форм форма клетки также поддерживается плотной оболочкой.
</a:t>
            </a:r>
            <a:endParaRPr lang="en-US" sz="1043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и оболочка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внутреннее пространство клетки и удерживает органоиды. В ней происходят важные процессы, которые обеспечивают питание, движение и работу клетки.
</a:t>
            </a:r>
            <a:endParaRPr lang="en-US" sz="1043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жгутик
</a:t>
            </a:r>
            <a:endParaRPr lang="en-US" sz="2944" dirty="0"/>
          </a:p>
        </p:txBody>
      </p:sp>
      <p:sp>
        <p:nvSpPr>
          <p:cNvPr id="10" name="Text 2"/>
          <p:cNvSpPr txBox="1"/>
          <p:nvPr/>
        </p:nvSpPr>
        <p:spPr>
          <a:xfrm>
            <a:off x="545600" y="17424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 — это тонкий подвижный вырост, который работает как маленький «винт». Он помогает клетке двигаться в воде и менять направление при необходимости.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5600" y="13148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орган движения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545600" y="43062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эвглены жгутик находится на переднем конце клетки. Благодаря ему она не только плывёт вперёд, но и поворачивает, выбирая удобное направление.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45600" y="38786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эвглены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5600" y="3024370"/>
            <a:ext cx="4442400" cy="5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жгутиконосцев жгутиков несколько, и они могут работать вместе. Это делает движение более уверенным, особенно в водной среде с течением.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45600" y="2596785"/>
            <a:ext cx="4529100" cy="2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жгутиков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Питание: автотрофы, гетеротрофы и миксотрофы
</a:t>
            </a:r>
            <a:endParaRPr lang="en-US" sz="2959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свету эвглена использует хлоропласты и сама создаёт органические вещества. Такой способ питания похож на питание растений и называется автотрофным.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Питание на свету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двух способов питания называется миксотрофией. Оно особенно полезно в меняющихся условиях, когда организм должен быстро приспосабливаться к среде.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Приспособление к среде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света мало, эвглена может получать готовые органические вещества из среды. Это помогает ей выживать там, где фотосинтез идёт слабо или совсем невозможен.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Питание в темноте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 движения у эвглены
</a:t>
            </a:r>
            <a:endParaRPr lang="en-US" sz="2944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Светочувствительное пятно у эвглены помогает определять, откуда идёт свет. Благодаря этому клетка может плыть к более освещённому месту, где условия для фотосинтеза лучше.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плыть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выбор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 создаёт движение, а глазок подсказывает направление. Вместе они делают эвглену очень точным и подвижным организмом, способным быстро менять положение в воде.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света становится достаточно, эвглена задерживается в верхних слоях воды. Там она может активнее питаться и получать больше энергии для жизни и роста.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поверхности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деления клетки у жгутиконосцев.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эвглены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обычный цикл жизни эвглены и её переход к покою.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формы: вольвокс
</a:t>
            </a:r>
            <a:endParaRPr lang="en-US" sz="2947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образует шаровидную колонию, где клетки соединены и движутся одновременно. Согласованная работа жгутиков помогает колонии плавно перемещаться в воде, как единый живой организм.
</a:t>
            </a:r>
            <a:endParaRPr lang="en-US" sz="894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Шаровидная колония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Вольвокс показывает переход от одиночной клетки к колониальному существованию. Это важный шаг в эволюции, потому что клетки начинают действовать согласованно и выполнять разные задачи.
</a:t>
            </a:r>
            <a:endParaRPr lang="en-US" sz="894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эволюции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колонии есть клетки, которые в основном обеспечивают движение, и клетки, участвующие в размножении. Такое разделение функций делает вольвокс интересным примером усложнения жизни у протистов.
</a:t>
            </a:r>
            <a:endParaRPr lang="en-US" sz="872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 клеток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Лямблия: где живёт и как распространяется
</a:t>
            </a:r>
            <a:endParaRPr lang="en-US" sz="2941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Лямблия поселяется в тонком кишечнике человека и некоторых животных, где мешает нормальному перевариванию пищи. Она особенно хорошо приспособлена к жизни внутри организма хозяина.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обитания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Лямблиоз вызывает боли в животе, тошноту и расстройство стула. Для врачей это важный пример паразита, который влияет на здоровье и требует своевременного лечения.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медицины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чаще всего происходит через воду, пищу или руки, на которых оказались цисты. Поэтому инфекция легко распространяется там, где нарушены правила гигиены.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заражения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803650"/>
            <a:ext cx="468000" cy="37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803650"/>
            <a:ext cx="468000" cy="37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56850"/>
            <a:ext cx="468000" cy="46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Трихомонада как паразит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Трихомонады живут в мочеполовой системе человека и приспособлены к существованию внутри организма. Они используют его питательные вещества и почти не могут жить вне хозяина.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происходит при тесном контакте, поэтому особенно важны осторожность и соблюдение личной гигиены. Так паразит быстро переходит от одного человека к другому.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школьного курса трихомонада — пример паразита, который хорошо приспособился к жизни в теле хозяина и вызывает заболевания, нарушая работу органов.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 и переносчики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Трипаносомы живут в крови и тканях человека и животных, питаясь за счёт хозяина. Их присутствие может приводить к тяжёлым заболеваниям, если вовремя не принять меры.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паразитируют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трипаносом связана не только с самим паразитом, но и с его переносчиком. Поэтому борьба с насекомыми помогает снижать риск заражения.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опасно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Этих простейших переносят насекомые. Муха цеце распространяет возбудителя африканской сонной болезни, а некоторые клопы — возбудителя болезни Шагаса.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Переносчики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8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 гигиена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после улицы, перед едой и после контакта с животными значительно снижает риск попадания паразитов в организм.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80850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купаться в загрязнённых водоёмах и пробовать воду из неизвестных источников. Это уменьшает шанс проглотить цисты паразитов.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80850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на природе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4640567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Комары, мухи и другие насекомые могут переносить опасных паразитов, поэтому помогают москитные сетки, закрытая одежда и репелленты.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640567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переносчиков
</a:t>
            </a:r>
            <a:endParaRPr lang="en-US" sz="1400" dirty="0"/>
          </a:p>
        </p:txBody>
      </p:sp>
      <p:sp>
        <p:nvSpPr>
          <p:cNvPr id="15" name="Text 8"/>
          <p:cNvSpPr txBox="1"/>
          <p:nvPr/>
        </p:nvSpPr>
        <p:spPr>
          <a:xfrm>
            <a:off x="2500283" y="3044976"/>
            <a:ext cx="2003100" cy="16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Фрукты, овощи и воду нужно использовать только безопасные: продукты следует мыть, а воду пить из проверенных источников или кипятить.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00283" y="2470775"/>
            <a:ext cx="20031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еда и вода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свободноживущие формы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формы особенно часто встречаются там, где есть влага, свет и множество бактерий — их основной корм.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благоприятны стоячие и влажные места, где много микроорганизмов и легко поддерживать обмен веществ. Это делает такие среды особенно важными для микромира.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биологии о средах обитания свободноживущих жгутиконосцев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86600"/>
            <a:ext cx="8424000" cy="52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Инцистирование как защита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нормальных условиях клетка жгутиконосца активно двигается, питается и размножается. Её деятельность заметна в воде или влажной среде.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жизнь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становится холодно, сухо или не хватает пищи, организм образует цисту с плотной оболочкой. В таком состоянии он почти не двигается и лучше защищён.
</a:t>
            </a:r>
            <a:endParaRPr lang="en-US" sz="1096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цисты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к активности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улучшения условий оболочка разрушается, и клетка снова начинает двигаться и питаться. Так вид быстро возвращается к обычной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саркодовыми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у двух групп простейших похожи среда обитания и размеры, но способы движения и форма тела различаются.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связано с органоидами движения: у саркодовых это ложноножки, а у жгутиконосцев — жгутик. От этого зависят форма тела и способ передвижения.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простейших из школьного курса биологии
</a:t>
            </a:r>
            <a:endParaRPr lang="en-US" sz="138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4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природы и человека
</a:t>
            </a:r>
            <a:endParaRPr lang="en-US" sz="2944" dirty="0"/>
          </a:p>
        </p:txBody>
      </p:sp>
      <p:sp>
        <p:nvSpPr>
          <p:cNvPr id="10" name="Text 2"/>
          <p:cNvSpPr txBox="1"/>
          <p:nvPr/>
        </p:nvSpPr>
        <p:spPr>
          <a:xfrm>
            <a:off x="5142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Свободноживущие жгутиконосцы поедают бактерии и другие мелкие частицы, помогая очищать воду и регулировать численность микроорганизмов в водоёмах.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42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природе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142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вызывают болезни, поэтому их изучают в медицине и биологии как примеры паразитизма и приспособлений к жизни в организме человека.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42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916847" y="1884175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становятся пищей для мелких водных животных, поэтому входят в цепи питания и передают энергию дальше по экосистеме.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916844" y="1461304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Звено цепей питания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4916847" y="3607027"/>
            <a:ext cx="37644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о цистах, переносчиках и путях заражения помогает объяснить, почему чистая вода, гигиена и защита от насекомых так важны.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4916844" y="3184155"/>
            <a:ext cx="37644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Профилактическая польза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Мини-итог и вопросы для повторения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 — одноклеточные эукариоты с ядром и жгутиком. Они живут в воде, почве и организмах других существ, а среди них есть и свободноживущие, и паразиты.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форм питание только готовыми органическими веществами, у других — смешанное. Эвглена на свету фотосинтезирует, а при нехватке света может переходить на другое питание.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питаются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 примеры: эвглена, вольвокс, лямблия, трихомонада и трипаносома. Каждый из них показывает, насколько разнообразен этот тип протистов.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 и ответь: чем жгутиконосцы отличаются от саркодовых? Почему образование цисты помогает пережить холод, засуху и нехватку пищи?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 повторения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Жгутиконосцы показывают, как по-разному могут жить одноклеточные организмы: одни приносят пользу природе, другие вызывают болезни. Их изучение помогает понимать микромир и беречь здоровье.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почему жгутиконосцы важны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2026-07-25T17:16:04Z</dcterms:created>
  <dcterms:modified xsi:type="dcterms:W3CDTF">2026-07-25T17:16:04Z</dcterms:modified>
</cp:coreProperties>
</file>