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Книжная полка: дом для любимых книг
</a:t>
            </a:r>
            <a:endParaRPr lang="en-US" sz="2763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Порядок, уют и любимые книги всегда рядом.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Книжная полка и уроки чтения
</a:t>
            </a:r>
            <a:endParaRPr lang="en-US" sz="2358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Книжная полка помогает не только хранить книги, но и чаще брать их в руки. Когда сказки, стихи и рассказы стоят на виду, чтение становится ближе и интереснее каждый день.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Настенная полка экономит место и удобно помещается над столом или рядом с окном. На ней хорошо видны корешки книг, а любимые истории всегда остаются под рукой. Она подходит даже для небольшой детской комнаты.
</a:t>
            </a:r>
            <a:endParaRPr lang="en-US" sz="1076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Полка на стене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Напольная полка или стеллаж выглядит как маленький книжный дом. На нижние полки удобно ставить тяжёлые книги, а ребёнок может сам дотянуться до своих любимых сказок. Такой вариант особенно удобен для чтения дома.
</a:t>
            </a:r>
            <a:endParaRPr lang="en-US" sz="1076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Полка на полу
</a:t>
            </a:r>
            <a:endParaRPr lang="en-US" sz="1600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Открытая полка показывает все книги сразу, словно приглашает выбрать одну из них. Закрытая полка прячет книги за дверцами или ящиками и помогает защитить их от пыли. У каждой из них есть своё удобство.
</a:t>
            </a:r>
            <a:endParaRPr lang="en-US" sz="1076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Открытая и закрытая полка
</a:t>
            </a:r>
            <a:endParaRPr lang="en-US" sz="1533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Какими бывают книжные полки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полке часто стоят сказки, рассказы, стихи и книги о природе. Рядом могут лежать учебники, чтобы их было легко взять для урока или домашнего чтения.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же удобно хранить закладки, тетрадь для читательских заметок и карандаш. Иногда рядом появляются маленькие сувениры, рисунки или открытки, которые делают уголок более личным.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ставят так, чтобы корешок и название были хорошо видны. Тогда нужную книгу можно найти быстро, а полка выглядит аккуратно и словно говорит: «Выбирай меня!»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живёт на книжной полке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книга возвращается на своё место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книги от полки к чтению и обратно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750" y="1532833"/>
            <a:ext cx="449400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9750" y="2415515"/>
            <a:ext cx="449400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8850" y="3317388"/>
            <a:ext cx="511200" cy="4089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1663" y="4178821"/>
            <a:ext cx="505575" cy="449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удобно расставлять книги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4000" y="1781933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ставят рядом так, чтобы высокие не падали, а тонкие не терялись. Тогда полка выглядит ровной, а каждая книга сразу находит соседей.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4000" y="1473962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размеру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4000" y="2664615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Сказки, книги о природе и рассказы можно поставить отдельно. Так легче выбрать чтение по настроению, а нужная тема находится без долгих поисков.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4000" y="2356644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теме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4000" y="3546268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книги одного автора стоят вместе, их удобно находить и перечитывать по порядку. Это особенно приятно, когда хочется вернуться к уже знакомым героям.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4000" y="3238297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автору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1284000" y="4427921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любимые книги лучше поставить повыше или на среднюю полку, чтобы они сразу бросались в глаза. Тогда рука тянется к ним почти сама.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284000" y="4119950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уровне глаз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51367" y="1242175"/>
            <a:ext cx="2960266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Полка делает комнату уютнее
</a:t>
            </a:r>
            <a:endParaRPr lang="en-US" sz="2300" dirty="0"/>
          </a:p>
        </p:txBody>
      </p:sp>
      <p:sp>
        <p:nvSpPr>
          <p:cNvPr id="7" name="Text 2"/>
          <p:cNvSpPr txBox="1"/>
          <p:nvPr/>
        </p:nvSpPr>
        <p:spPr>
          <a:xfrm>
            <a:off x="544450" y="1630022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Спокойствие и настроение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Светлая полка делает комнату спокойнее, а яркая добавляет радостное настроение. Даже одна аккуратно расставленная книга может сделать уголок более тёплым и живым.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42600" y="3121734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детали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книгами часто ставят лампу, мягкую игрушку или рисунок. Эти небольшие детали превращают полку в уютное место, где хочется посидеть и почитать.
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2775" y="445025"/>
            <a:ext cx="69171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книги на полке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Брать книгу лучше чистыми руками и осторожно переворачивать страницы. Тогда она дольше остаётся красивой и не теряет свой аккуратный вид.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мять обложку, гнуть страницы или ставить книги слишком тесно. Если им тесно, корешки портятся, а доставать книгу становится неудобно.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 с полки убирают мягкой тряпочкой. Чистая полка помогает книгам выглядеть опрятно, а читать на такой полке всегда приятнее.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книга немного повредилась, её аккуратно подклеивают вместе со взрослым. Так книга получает второй шанс и снова может радовать читателя.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безопасности для книжной полки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 безопасной и крепкой полки в детской комнате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5800" y="1383100"/>
            <a:ext cx="5446200" cy="15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10–15 минут
</a:t>
            </a:r>
            <a:pPr algn="l" indent="0" marL="0">
              <a:lnSpc>
                <a:spcPct val="115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ежедневного чтения помогают полке напоминать о доброй книжной привычке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3181896"/>
            <a:ext cx="52014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короткое чтение каждый день делает книги ближе и привычнее. Немного времени у полки — и история уже ждёт продолжения.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00" y="392665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Рекомендация для ежедневного чтения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41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477275"/>
            <a:ext cx="3964200" cy="7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Полка и привычка читать каждый день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10625" y="1622571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книга стоит на виду, рука тянется к ней сама. Так полка тихо напоминает: пора открыть страницу, даже если есть всего 10–15 минут.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10625" y="3195496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ежедневное чтение помогает замечать новые слова, удерживать внимание и лучше понимать текст. А ещё оно делает чтение привычкой, как чистить зубы или собирать портфель.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домашняя библиотека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8348" y="257460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полка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 ней стоят только самые любимые книги: сказка на ночь, смешной рассказ и первая книга о животных. Они задают начало домашней библиотеке.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154889" y="1967125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новые книги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полка пополняется подарками, школьными книгами и интересными находками из библиотеки. Коллекция растёт, а рядом появляется место для новых открытий.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537475" y="144015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Книжный уголок семьи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полка начинает хранить не только книги, но и память о доме. По ней видно, какие истории особенно любят в семье.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175" y="980665"/>
            <a:ext cx="4137300" cy="2080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3050" y="981182"/>
            <a:ext cx="4142400" cy="20833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15175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одной полке живут сказки, рисунок из школы и яркая закладка. Рядом стоит маленькая коробочка для карандашей и наклеек. Когда каждая вещь имеет своё место, книжный уголок выглядит аккуратно и по-домашнему.
</a:t>
            </a:r>
            <a:endParaRPr lang="en-US" sz="1152" dirty="0"/>
          </a:p>
        </p:txBody>
      </p:sp>
      <p:sp>
        <p:nvSpPr>
          <p:cNvPr id="10" name="Text 2"/>
          <p:cNvSpPr txBox="1"/>
          <p:nvPr/>
        </p:nvSpPr>
        <p:spPr>
          <a:xfrm>
            <a:off x="315175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Полка, где всё на своём месте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703050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Мой собственный книжный уголок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03050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сам выбирает, что поставить ближе: любимую повесть, открытку от друга или тетрадь для заметок. Такая полка похожа на маленькую комнату для книг. В ней легко почувствовать себя хозяином и беречь свои сокровища.
</a:t>
            </a:r>
            <a:endParaRPr lang="en-US" sz="1186" dirty="0"/>
          </a:p>
        </p:txBody>
      </p:sp>
      <p:sp>
        <p:nvSpPr>
          <p:cNvPr id="13" name="Text 5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полка ребёнка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4888" y="1594171"/>
            <a:ext cx="505575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2975" y="2774971"/>
            <a:ext cx="449400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2075" y="3975991"/>
            <a:ext cx="511200" cy="4089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мешает порядку на полке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3900" y="18096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книги стоят друг за другом, задние обложки прячутся, и нужную книгу трудно заметить. Лучше ставить их в один ряд, чтобы всё было видно сразу.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3900" y="14289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в несколько рядов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3900" y="29904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Карандаши, бумажки и игрушечные мелочи могут помять страницы и отвлечь от чтения. Книга любит пустое место внутри и аккуратное обращение без лишних сюрпризов.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3900" y="26097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Посторонние вещи между страницами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3900" y="41712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полка перегружена, книги стоят тесно и их неудобно доставать. Свободное место помогает хранить порядок и быстро возвращать каждую книгу на своё место.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3900" y="37905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Лишние предметы на полке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книгу с полки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выбора книги: от первого взгляда на обложку до чтения по настроению.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44502" y="1106850"/>
            <a:ext cx="3257096" cy="360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44450" y="2290238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классе полка помогает быстро найти учебники, тетради и книги для чтения. Яркие наклейки и разделители делают поиск простым, а порядок — понятным для каждого ученика.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346850" y="2290175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библиотеке полки подсказывают, где живут словари, где стоят сказки, а где — книги для уроков. Так ребёнок быстрее находит нужное и не путается среди полок.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Книжная полка в классе и в библиотеке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Книги о природе, животных и космосе расширяют кругозор и отвечают на любопытные вопросы. Их интересно читать перед уроками и после них, как маленькое путешествие по миру.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Исторические книги помогают узнавать, как жили люди раньше и почему происходили важные события. Они делают школьные темы понятнее и превращают чтение в полезное открытие.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Словари и справочники помогают проверить написание слов, значение выражений и нужные сведения. Такие книги особенно полезны, когда дома выполняют задания или ищут точный ответ.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426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Книги, которые помогают учиться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175" y="980665"/>
            <a:ext cx="4137300" cy="2080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3050" y="981182"/>
            <a:ext cx="4142400" cy="20833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15175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полке стоит книга с доброй надписью от близких. Её подарили на день рождения или на Новый год, поэтому она напоминает о тёплом празднике. Каждый раз, открывая её, ребёнок вспоминает улыбки и пожелания.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15175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Книга, подаренная на праздник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703050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Старое издание из семейного шкафа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03050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на полке появляется книга, которую читали мама или папа, когда были маленькими. У неё чуть потёртые края, но именно поэтому она кажется особенно важной. Такая книга хранит память о семье и передаёт её дальше.
</a:t>
            </a:r>
            <a:endParaRPr lang="en-US" sz="1189" dirty="0"/>
          </a:p>
        </p:txBody>
      </p:sp>
      <p:sp>
        <p:nvSpPr>
          <p:cNvPr id="13" name="Text 5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Книжная полка и семейные воспоминания
</a:t>
            </a:r>
            <a:endParaRPr lang="en-US" sz="219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привычки, которые делают полку красивой
</a:t>
            </a:r>
            <a:endParaRPr lang="en-US" sz="1716" dirty="0"/>
          </a:p>
        </p:txBody>
      </p:sp>
      <p:sp>
        <p:nvSpPr>
          <p:cNvPr id="7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372625" y="3673225"/>
            <a:ext cx="2807400" cy="9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Ставим книги ровно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книги стоят аккуратным рядом, полка сразу выглядит опрятно. Обложки и корешки хорошо видно, а нужную книгу легко достать без спешки.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024125" y="1556725"/>
            <a:ext cx="2763900" cy="9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Добавляем уютную деталь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закладка, рисунок или любимая книга делают уголок живым и тёплым. Такая маленькая деталь радует глаз и зовёт к чтению.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4176233" y="2618942"/>
            <a:ext cx="2807400" cy="9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Убираем пыль и лишнее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тряпочка помогает поддерживать чистоту, а лишние вещи лучше убрать с полки. Тогда книги не стоят в тесноте и дышат свободно.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08250" y="2489382"/>
            <a:ext cx="6935700" cy="16932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46525" y="1263448"/>
            <a:ext cx="62592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Книжная полка — порядок, уют и любовь к чтению
</a:t>
            </a:r>
            <a:endParaRPr lang="en-US" sz="2035" dirty="0"/>
          </a:p>
        </p:txBody>
      </p:sp>
      <p:sp>
        <p:nvSpPr>
          <p:cNvPr id="6" name="Text 1"/>
          <p:cNvSpPr txBox="1"/>
          <p:nvPr/>
        </p:nvSpPr>
        <p:spPr>
          <a:xfrm>
            <a:off x="1446525" y="1866825"/>
            <a:ext cx="62592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Книжная полка помогает хранить любимые истории, держать в порядке вещи и делать комнату уютнее. А ещё она каждый день тихо зовёт ребёнка к новой книге и новому открытию.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2026-05-24T03:03:42Z</dcterms:created>
  <dcterms:modified xsi:type="dcterms:W3CDTF">2026-05-24T03:03:42Z</dcterms:modified>
</cp:coreProperties>
</file>