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строение, образ жизни и роль малощетинковых кольчатых червей в природе и хозяйстве.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Кольчатые черви и малощетинковые черви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эволюция кольчатых червей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появились более 500 миллионов лет назад и делятся на три класса. Малощетинковые черви, особенно дождевые, играют важную роль в плодородии почв благодаря своей биологической активности.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малощетинковых червей
</a:t>
            </a:r>
            <a:endParaRPr lang="en-US" sz="231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 и размеры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червей состоит из повторяющихся сегментов и достигает длины от нескольких миллиметров до 30 сантиметров. Такая форма обеспечивает гибкость и движение в почве.
</a:t>
            </a:r>
            <a:endParaRPr lang="en-US" sz="112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и отсутствие параподий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сегменте находятся небольшие щетинки, которые участвуют в передвижении. В отличие от многощетинковых червей, у малощетинковых отсутствуют параподии.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покров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покрыта слизью и плотной кутикулой, что защищает червя и помогает сохранять влагу в процессе подземной жизни.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сегментов и органы чувств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малощетинковые черви имеют от 100 до 200 сегментов, образующих тело с чёткой сегментацией и ротовой областью на переднем конце.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сегмент украшен головной лопастью с ротовым отверстием, обеспечивающим захват и переработку пищи.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органов чувств: слабое развитие, включающее осязательные клетки и светочувствительные элементы, позволяющие ориентироваться в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восьми щетинок на каждом сегменте помогают закрепляться и передвигаться в почве, заменяя конечности.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малощетинковых червей
</a:t>
            </a:r>
            <a:endParaRPr lang="en-US" sz="259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пищеварительного тракта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рот, глотку, пищевод, зоб, мышечный желудок и кишечник с анусом. Такой сквозной путь обеспечивает эффективное переваривание пищи.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пищеварение и всасывание происходят в кишечнике, сегменты которого работают синхронно для максимального извлечения питательных веществ.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желудка и пищеварения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мышечном желудке находятся мелкие камешки, помогающие измельчать твердые частицы пищи, что улучшает расщепление органических остатков.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замкнутая: два основных сосуда — спинной и брюшной, соединённые кольцевыми сосудами циркулируют кровь по телу.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дыхательная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Сердца представлены до пяти пар сосудистых петель, перекачивающих кровь, насыщенную кислородом благодаря гемоглобину красного цвета.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кожный покров, благодаря тонкой и влажной коже, обеспечивая обмен газов с окружающей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и нервная системы малощетинковых червей
</a:t>
            </a:r>
            <a:endParaRPr lang="en-US" sz="2234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сегмент содержит одну пару нефридиев — специализированных органов, выводящих продукты обмена и поддерживающих внутреннюю гомеостазу.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окологлоточного нервного кольца и брюшной цепочки с ганглиями в каждом сегменте, координируя движение и реакцию.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развиты слабо, включают чувствительные и фоточувствительные клетки, что позволяет ориентироваться в тёмной почвенной среде.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помогает червям реагировать на механические и световые стимулы, обеспечивая выживание в переменчивой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питаются разлагающимися растительными остатками и микроорганизмами, способствуя разложению природного органического материала.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роль в круговороте веществ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почвы происходит активно: земля и органика проходят через организм червей, превращаясь в плодородный гумус, выделяемый на поверхность.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предпочтения варьируются с возрастом и видовой принадлежностью, обеспечивая разнообразие экологических ниш.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62878"/>
            <a:ext cx="4821300" cy="16590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разных видов малощетинковых червей для понимания их адаптаций и жизненных особенностей.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адаптированы к подземной и пресноводной среде, имеют постоянное количество сегментов и уникальные способы передвижения.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малощетинковых червей
</a:t>
            </a:r>
            <a:endParaRPr lang="en-US" sz="2786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зоологии кольчатых червей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малощетинковых червей
</a:t>
            </a:r>
            <a:endParaRPr lang="en-US" sz="2743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(Lumbricus terrestris)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вид до 30 см длиной, ведущий подземный образ жизни. Активно перерабатывает органику, улучшая структуру почвы и способствуя аэрации.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Иллистый червь (Enchytraeus albidus)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почвенный червь длиной до 1 см, встречается в влажных местах. Способствует разложению лесной подстилки и поддержанию экосистемы.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Трубочник (Tubifex tubifex)
</a:t>
            </a:r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водный червь, обитающий в иле пресных водоёмов. Питается органическими остатками, важен для очистки вод и служит кормом для рыб.
</a:t>
            </a:r>
            <a:endParaRPr lang="en-US" sz="13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обладают способностью восстанавливать повреждённые или утраченные сегменты тела, что обеспечивает им выживание при травмах и иногда позволяет увеличивать продолжительность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размножение малощетинковых червей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этого класса — гермафродиты: у каждой особи есть как мужские, так и женские половые органы, что облегчает размножение в любых условиях при встрече двух особей.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черви откладывают яйца в коконы, из которых развиваются молодые особи без личиночных стадий, чаще всего размножение происходит в тёплое время года при благоприятной температуре.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малощетинковых червей на почвообразование
</a:t>
            </a:r>
            <a:endParaRPr lang="en-US" sz="242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мощные «перекопщики»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ежегодно перерабатывать до 40 тонн почвы на гектар, способствуя её аэрации и улучшая структуру. Это усиливает плодородие почвы и помогает растениям получать больше кислорода и питательных веществ.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водообмена в почве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 через почву, кольчатые черви создают каналы, которые способствуют лучшему проникновению воды и её дренированию, что предотвращает застой влаги и гниение корней растений.
</a:t>
            </a:r>
            <a:endParaRPr lang="en-US" sz="115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формирование перегноя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заглатывают растительные остатки и микроорганизмы, перерабатывая их в более доступный для растений перегной. Такой процесс ускоряет круговорот веществ и улучшает качество почвы.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встретились на всех континентах, кроме Антарктиды, адаптированы к разнообразным климатическим условиям и средам обитания. По всему миру описано свыше 3500 видов этого класса.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известно более 120 видов малощетинковых червей, с наибольшим разнообразием в умеренных и тропических зонах, где влажность и температура создают благоприятные условия для их жизнедеятельности.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малощетинковых червей по миру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предпочитают влажные, богатыми органикой почвы, с температурой воздуха от +10 до +25 °С — оптимальные условия для их жизнедеятельности и размножения.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условия среды обитания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численность существенно падает при засухах, пересыхании почвы, а также в условиях с высоким содержанием солей или химических загрязнителей, что негативно сказывается на их популяциях.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червей наблюдается в лесных массивах, лугах и пашнях, где почва богата органическим веществом и сохраняет стабильную влажность для активной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малощетинковых червей как индикаторов
</a:t>
            </a:r>
            <a:endParaRPr lang="en-US" sz="2179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здоровья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малощетинковых червей свидетельствует о плодородии и чистоте почвы с оптимальным уровнем органики и влажности.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индикатор состояния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изменение популяции можно оценить влияние сельскохозяйственных и промышленных факторов на экосистему без применения сложного оборудования.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загрязнениям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указывает на загрязнение почвы тяжелыми металлами, пестицидами и другими токсичными веществами, негативно влияющими на экосистему.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малощетинковых червей в пищевых цепях и экосистемах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служат пищей для многих животных: птиц (дрозды, скворцы), млекопитающих (ежи, кроты) и рыб, играя важную роль в поддержании биологического разнообразия.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ускоряют разложение органических веществ в почве, возвращая питательные элементы в доступной для растений форме, тем самым обеспечивая устойчивость экосистемы.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паразитические нематоды специализируются исключительно на малощетинковых червях, что демонстрирует их значимость в пищевых взаимодействиях и круговороте веществ.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они влияют на структуру пищевых цепей и динамику экосистем, соединяя процессы разложения с кормовыми сетями.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малощетинковых червей для науки и хозяйства
</a:t>
            </a:r>
            <a:endParaRPr lang="en-US" sz="234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регенерации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используются как модельные организмы для изучения процессов восстановления тканей, что помогает в разработке новых методов лечения ран и повреждений у человека.
</a:t>
            </a:r>
            <a:endParaRPr lang="en-US" sz="113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преимущества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Червы участвуют в производстве биогумуса — натурального удобрения, а также применяются как живая подкормка для животных и эффективная наживка в рыболовстве.
</a:t>
            </a:r>
            <a:endParaRPr lang="en-US" sz="118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качества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численности и состояния малощетинковых червей позволяет быстро оценивать экологическую чистоту почв, выявлять загрязнения и контролировать последствия хозяйственной деятельности.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последствия исчезновения червей в природе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плодородия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червей снижается аэрирование и структура почвы ухудшается, что ведёт к уменьшению содержания питательных веществ и снижению урожайности.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сокращение количества других почвенных организмов, что нарушает нормальный круговорот веществ и снижает устойчивость экосистемы.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червей влияет на популяции животных, питающихся ими, что вызывает дестабилизацию экосистем и снижает их продуктивность.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использования химических удобрений и пестицидов помогает сохранить численность и здоровье популяций в сельскохозяйственных землях, снижая негативное воздействие на почвенную биоту.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охраны малощетинковых червей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влажности почвы, создание компостных куч и ограничение чрезмерной перекопки способствуют сохранению структуры почвы и комфортных условий для жизни червей.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школьные червятники развивают понимание важности червей, стимулируя экологическую сознательность и участие в их охране среди молодёжи.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малощетинковых червей в природных системах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— фундаментальные обитатели почвы, поддерживающие её плодородие и структуру, напрямую влияя на устойчивость экосистем и эффективность сельского хозяйства.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2026-05-09T12:46:27Z</dcterms:created>
  <dcterms:modified xsi:type="dcterms:W3CDTF">2026-05-09T12:46:27Z</dcterms:modified>
</cp:coreProperties>
</file>