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общество: цифровая среда, в которой живут, учатся и работают люди
</a:t>
            </a:r>
            <a:pPr algn="ctr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сети стали базой экономики, образования и повседневной жизни.
</a:t>
            </a:r>
            <a:endParaRPr lang="en-US" sz="2449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информационное общество и почему это важно для информатики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начался во второй половине XX века: компьютеры, телекоммуникации и ПО стали массовыми. В 1991 году Всемирная паутина упростила обмен знаниями, а с 2000-х закрепились смартфоны, облака и соцсети. Сегодня интернет — повседневный инструмент для школ, бизнеса и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 ИТ занимают центральное место: многие решения строятся на обработке данных, а цифровые сервисы становятся «обычной инфраструктурой» для людей и организаций, включая учебные процессы.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данными происходит быстро и почти без задержек, а сетевые платформы используются повсеместно: документы, общение и сервисы часто завязаны на интернет-соединение и учётные записи.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Рутинные действия автоматизируются, а ценность знаний растёт: информацию нужно уметь найти, проанализировать и защитить, потому что она становится экономическим ресурсом.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это означает практическую необходимость: уверенно работать с цифровыми источниками, файлами, электронными образовательными ресурсами и сервисами, соблюдая требования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информационного общества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 ресурс современной экономики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цифровой экономике ценность создают данные, алгоритмы и интеллектуальный труд. Организации используют большие данные, облачные платформы и поисковые инструменты, чтобы получать осмысленные выводы.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прогнозировать спрос, настраивать персонализацию рекламы, улучшать логистику и автоматизировать обслуживание клиентов. Качество программных решений напрямую влияет на эффективность процессов.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Конкурентное преимущество всё чаще определяется не объёмом сырья, а скоростью обработки информации, точностью моделей и способностью команды анализировать цифровые данные для принятия решений.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цифровой связанности общества за последние 20 лет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цифровизации обычно совпадает с массовым ростом мобильного интернета и привычкой решать повседневные задачи онлайн.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наглядно показывают: чем выше связность, тем заметнее перенос обучения, коммуникации и сервисов в цифровую среду.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визуализация: точные статистические ряды не указаны, показан пример динамики через условный индекс.
</a:t>
            </a:r>
            <a:endParaRPr lang="en-US" sz="9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сервисы в повседневной жизни школьника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для учебы и общения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объединяет устройства, сервисы и каналы связи: электронную почту, мессенджеры, облачные хранилища и видеозвонки. Это помогает быстро выполнять школьные задания и поддерживать контакт с одноклассниками.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школьник решает онлайн ежедневно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дают доступ к материалам и тренировкам: электронные курсы, образовательные ресурсы, навигация, интернет-магазины и онлайн-банкинг. Для подростков сеть — не только общение, но и обучение, поиск информации и участие в проектах.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в цифровой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источника до результата: сбор, хранение, обработка, передача и использование информации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8232" y="1691000"/>
            <a:ext cx="17865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информационном обществе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электронные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опирается на электронные дневники, онлайн-платформы и цифровые библиотеки. Материалы доступны в любое время, а задания можно выполнять и проверять без лишней задержки.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поиск и проверка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 классе особенно важно находить информацию самостоятельно и оценивать её достоверность. Полезно сравнивать несколько источников и отделять факты от мнений и интерпретаций.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электронными документами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обучение предполагает умение создавать, редактировать и отправлять документы в цифровом виде. Это включает аккуратность оформления, понимание прав доступа и корректную организацию файлов.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Проектная деятельность и сетевой этикет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развивают навыки сотрудничества и ответственности за результат. При этом важно соблюдать сетевой этикет: корректно общаться, уважать авторов и не нарушать правила публикации.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08068"/>
            <a:ext cx="3147000" cy="13189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и информационное общество: ключевые различия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в информационном обществе растёт роль скорости обмена данными и качества цифровых решений.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ценность создаётся быстрее, когда данные передаются оперативно, а решения принимаются на основе качественной обработки информации.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курса информатики и типологическим признакам 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растут в цифровую эпоху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растёт на разработчиков программного обеспечения, аналитиков данных, специалистов по кибербезопасности и системных администраторов. Вместе с ними востребованы UX/UI-дизайнеры и инженеры по робототехнике.
</a:t>
            </a:r>
            <a:endParaRPr lang="en-US" sz="1182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 — цифровой маркетинг и специалисты, умеющие продвигать продукты через онлайн-каналы. Параллельно сокращается потребность в рутинных офисных операциях, которые всё чаще автоматизируют программы и сервисы.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важны универсальные навыки: логическое мышление, умение работать с информацией и понимание того, как цифровые инструменты влияют на результат. Это помогает выбрать направление дальше.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ценится готовность к непрерывному обучению: технологии меняются, а профессии требуют регулярного обновления знаний, практики работы с данными и уважения к правилам безопасности в сети.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структура занятости под влиянием автоматизации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сильнее всего сокращает повторяемые действия: как на производстве, так и в офисных процессах. Одновременно растут роли, где важны данные, коммуникация и принятие 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структурный поворот: меньше рутинных операций и больше работы с информацией, программными системами и сервисами. Успех зависит от цифровых навыков.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диаграмма: нет единого универсального распределения по странам и годам; отображает общий тренд (качественная оценка), 2026
</a:t>
            </a:r>
            <a:endParaRPr lang="en-US" sz="8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неравенство: не у всех одинаковый доступ к технологиям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влияет на обучение: одни уверенно проходят онлайн-курсы и участвуют в дистанционных проектах, а другим сложнее работать с платформами, загружать материалы и успевать из‑за технических ограничений.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школьников различаются не только «есть интернет или нет». На практике важны цена устройств, качество сигнала, стабильность скорости и условия для работы с электронными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утечкам персональных данных и кибермошенничеству ведут как ошибки пользователей, так и слабые настройки сервисов. В итоге страдают личная репутация, доступ к аккаунтам и финансовая безопасность.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и поддельные аккаунты часто маскируются под «официальные» сообщения. Наибольшая опасность возникает, когда пользователь без проверки вводит данные или подтверждает действия кодами.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 и информационная перегрузка подрывают доверие и мешают принимать решения. Алгоритмические ленты могут усиливать эмоции, показывая похожий контент снова и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экранов и манипуляция вниманием снижают концентрацию и повышают вероятность импульсивных действий. Поэтому особенно важно не реагировать автоматически на сомнительные призывы и ссылки.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информационного общества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достоверность информации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новости или поста: от идентификации источника до сопоставления фактов с надежными ресурсами.
</a:t>
            </a:r>
            <a:endParaRPr lang="en-US" sz="1173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персональные данные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Персональные данные включают имя, дату рождения, адрес, телефон, пароли, геолокацию, фотографии документов и сведения о платежах. Их утечка может привести к мошенничеству и нарушению приватности.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меры защиты: сложные уникальные пароли, двухфакторная аутентификация, регулярные обновления программ, осторожность с вложениями и ссылками, а также продуманная настройка приватности в сервисах.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важна цифровая гигиена: не передавать пароли, не публиковать лишние личные данные и не пользоваться сомнительными устройствами или файлами без проверки на безопасность.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цифровых угроз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акцентирует, что часть инцидентов возникает не из‑за «сложного взлома», а из‑за поведения пользователя: доверия к сообщениям и передаче кодов.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безопасность обеспечивается не только антивирусом, но и внимательностью при действиях — проверкой отправителя, ссылок и запросов подтверждения.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диаграмма: точные доли зависят от страны и методики подсчёта; представлена качественная структура рисков, 2026
</a:t>
            </a:r>
            <a:endParaRPr lang="en-US" sz="8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как новая форма публичной коммуникации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усиливается давление сравнения и зависимость от одобрения. Непроверенная информация может распространяться быстрее фактов, а публикации сохраняются надолго, формируя цифровой след.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обмен новостями, помогают находить единомышленников, создавать учебные сообщества и публиковать собственный контент. Для подростков это одновременно и шанс учиться, и пространство конкуренции вниманием.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1972131"/>
            <a:ext cx="3170700" cy="139883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информационного общества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преимущества цифровой среды и её ограничения: от образования и экономики до коммуникаций, безопасности и культурного контекста.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идея: цифровизация расширяет возможности, но усиливает уязвимости. Чтобы пользоваться преимуществами, нужны грамотность, критическое мышление и безопасные практики.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современных исследований цифровой трансформации (качественные выводы), 2026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769" y="21911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57" y="21911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146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9752" y="2214635"/>
            <a:ext cx="239100" cy="1912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9240" y="21911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ответственность в цифровой среде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личных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цифровую гигиену: не передавайте пароли и коды подтверждения, ограничивайте доступ к профилю, не публикуйте лишние персональные сведения и документы.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перед репостом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распространяйте сомнительные сообщения автоматически. Сверяйте источник, дату и контекст, сопоставляйте с надежными публикациями, чтобы не стать частью цепочки фейков.
</a:t>
            </a:r>
            <a:endParaRPr lang="en-US" sz="972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авторскому праву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контент законно: указывайте источники, проверяйте условия перепечатки и скачивания. Корректное цитирование защищает и авторов, и вас от претензий.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общение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сетевому этикету: формулируйте мысли ясно, не переходите на личности и не допускайте травли. Даже «шутка» может закрепиться как вредный поступок.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цифровой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Помните, что публикации сохраняются и могут быть видны дольше, чем кажется. Перед отправкой оценивайте последствия для репутации, безопасности и отношений в обществе.
</a:t>
            </a:r>
            <a:endParaRPr lang="en-US" sz="9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общество: шанс учиться и задача отвечать за себя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Информационное общество ускоряет обмен знаниями и расширяет доступ к образованию, но повышает риски: цифровое неравенство, киберугрозы и фейки. Для 11 класса важно освоить информатику, критическое мышление и правовую культуру.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2026-05-12T17:04:59Z</dcterms:created>
  <dcterms:modified xsi:type="dcterms:W3CDTF">2026-05-12T17:04:59Z</dcterms:modified>
</cp:coreProperties>
</file>