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отдела Покрытосеменные (Цветковые) растения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группа растений с цветками и плодами, важными для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появления и значение покрытосеменных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возникли 140 млн лет назад и благодаря своим особенностям быстро заняли лидирующие позиции среди растений благодаря защите семян и наличию цветков.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покрытосеменных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это главный орган размножения, где формируются пыльца и семена, заключённые внутри плода, что защищает их от внешних факторов.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двойного оплодотворения обеспечивает развитие зародыша и особой питательной ткани — эндосперма, который питает молодое растение.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содержат развитую сосудистую систему с трахеидами и сосудами, что способствует эффективному транспорту воды и питательных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45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00" y="2139982"/>
            <a:ext cx="4020300" cy="8637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25" y="3037782"/>
            <a:ext cx="4020300" cy="8637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3625" y="3935582"/>
            <a:ext cx="4020300" cy="8637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покрытосеменных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кустарники
</a:t>
            </a:r>
            <a:pPr algn="l" indent="0" marL="0">
              <a:lnSpc>
                <a:spcPct val="115000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представители включают берёзу и дуб, смородину и сирень. Эти формы занимают важное место в лесах и садах, обеспечивая экосистемы и людям материалы.
</a:t>
            </a:r>
            <a:endParaRPr lang="en-US" sz="1099" dirty="0"/>
          </a:p>
        </p:txBody>
      </p:sp>
      <p:sp>
        <p:nvSpPr>
          <p:cNvPr id="13" name="Text 3"/>
          <p:cNvSpPr txBox="1"/>
          <p:nvPr/>
        </p:nvSpPr>
        <p:spPr>
          <a:xfrm>
            <a:off x="406300" y="2240627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и водные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ромашка — типичные травы; кувшинка — водное растение, приспособленное к жизни на воде за счёт крупных плавучих листьев.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06311" y="313842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Эпифиты и суккуленты
</a:t>
            </a:r>
            <a:pPr algn="l" indent="0" marL="0">
              <a:lnSpc>
                <a:spcPct val="115000"/>
              </a:lnSpc>
              <a:buNone/>
            </a:pPr>
            <a:r>
              <a:rPr lang="en-US" sz="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растут на других растениях, не вредя им, получая влагу из воздуха. Суккуленты, например кактусы и алоэ, накапливают воду в толстой мякоти.
</a:t>
            </a:r>
            <a:endParaRPr lang="en-US" sz="1290" dirty="0"/>
          </a:p>
        </p:txBody>
      </p:sp>
      <p:sp>
        <p:nvSpPr>
          <p:cNvPr id="15" name="Text 5"/>
          <p:cNvSpPr txBox="1"/>
          <p:nvPr/>
        </p:nvSpPr>
        <p:spPr>
          <a:xfrm>
            <a:off x="406311" y="403622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обитают почти везде: в лесах, лугах, степях и даже пустынях, адаптируясь к самым разным условиям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покрытосеменных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Чашечка состоит из зелёных листочков, выполняющих защитную функцию для внутренних частей цветка во время бутонизации.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Венчик привлекает опылителей яркими лепестками и разнообразием окрасок, что важно для успешного размножения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представляют собой мужские органы с пыльниками, где формируется пыльца — носитель мужских гамет.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— женский орган, включает рыльце, столбик и завязь, внутри которой происходит образование семян после оплодотворения.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однодольных и двудольных покрытосеменных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признаки, по которым различают два крупных класса покрытосеменных растений.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этим признакам можно быстро выделить группу растения: однодольные или двудольные.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международных ботанических сообществ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цветка в размножении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половых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производит мужские и женские гаметы, обеспечивая возможность оплодотворения и дальнейшего развития нового растения.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опылителей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Яркость, аромат и нектар служат для привлечения насекомых и птиц, которые переносят пыльцу, распространяя семена.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Ветроопыляемые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неприметные цветки и выделяют большое количество пыльцы, которая распространяется ветром, обеспечивая опыление.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процесс двойного оплодотворения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спермий сливается с яйцеклеткой, формируя будущий зародыш нового растения внутри семени.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спермий объединяется с центральным ядром, что приводит к образованию питательной ткани — эндосперма, важной для развития.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повышает шансы на выживание семени и успешное прорастание, выделяя покрытосеменные среди других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покрытосеменных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размножения покрытосеменных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Опыление: сравнение насекомых и ветра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Насекомоопыляемые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привлекают опылителей пчёл, ос, бабочек яркими цветами и ароматом. Нектар служит наградой для насекомых, что способствует переносу пыльцы между цветками.
</a:t>
            </a:r>
            <a:endParaRPr lang="en-US" sz="1478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Ветроопыляемые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мелкие, неприметные цветки без аромата и нектара. Пыльца лёгкая и обильная, переносится ветром на большие расстояния для опыления других растений.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покрытосеменных среди растений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преобладают почти во всех экосистемах, формируя основу растительного разнообразия на суше и в пресных водоёмах.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растительного мира принадлежит покрытосеменным, что подчёркивает их эволюционный успех и адаптивность.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международных ботанических сообществ по классификации растительности,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покрытосеменных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создают основу биоценозов, играя ключевую роль в питательных цепях лесов, лугов и саванн, обеспечивая пищей разнообразных животных.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корни укрепляют почву, предотвращая эрозию, а опавшие листья обогащают грунт органическими веществами, улучшая почвенное плодородие.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участвуют в регуляции климата, выделяя кислород и поглощая углекислый газ, способствуя поддержанию чистоты воздуха.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человека и экономики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дают основные пищевые культуры — зерновые, овощи, фрукты и орехи, обеспечивая питанием миллионы людей.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лекарственных растений из покрытия помогают лечить болезни и поддерживать здоровье человека уже тысячи лет.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их тканей получают сырьё для текстиля, например, хлопок, а древесина используется в строительстве и производстве мебели.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эта группа обеспечивает около 80% мирового продовольствия, будучи фундаментом сельского хозяйства и экономики.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38" y="1692440"/>
            <a:ext cx="1767977" cy="13121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4501" y="1692440"/>
            <a:ext cx="1767977" cy="13121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6526" y="1692440"/>
            <a:ext cx="1767977" cy="13121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8551" y="1692440"/>
            <a:ext cx="1767977" cy="131217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Семейства покрытосеменных: примеры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85200" y="3108050"/>
            <a:ext cx="1637577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Злаковые: основа питания человечества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злаковых включает пшеницу, кукурузу и рис — главные источники калорий в рационе большинства народов мира. Эти растения характеризуются стеблем с полым междоузлием и узкими листьями.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2638062" y="3108050"/>
            <a:ext cx="1637577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Крестоцветные: овощи и кормовые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капусту, редис и репу. Они отличаются четырёхлепестковыми цветками и содержат горчичные масла, которые придают остроту их корнеплодам и листьями.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90087" y="3108050"/>
            <a:ext cx="1637577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Бобовые: азотфиксирующие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и фасоль из этого семейства способны обогащать почву азотом благодаря симбиозу с бактериями, что делает их важными для сельского хозяйства и питания.
</a:t>
            </a:r>
            <a:endParaRPr lang="en-US" sz="1079" dirty="0"/>
          </a:p>
        </p:txBody>
      </p:sp>
      <p:sp>
        <p:nvSpPr>
          <p:cNvPr id="13" name="Text 5"/>
          <p:cNvSpPr txBox="1"/>
          <p:nvPr/>
        </p:nvSpPr>
        <p:spPr>
          <a:xfrm>
            <a:off x="7142112" y="3108050"/>
            <a:ext cx="1637577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Розовые и сложноцветные: декоративные и лекарственные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розовых включает яблоню и розу, а сложноцветные — подсолнечник и одуванчик. Они ценятся за красоту, плоды и лечебные свойства.
</a:t>
            </a:r>
            <a:endParaRPr lang="en-US" sz="102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рекорды среди покрытосеменных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выдающиеся рекорды по размерам и особенностям среди различных представителей отделения покрытосеменных.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размеров и особенностей покрытосеменных огромен, что демонстрирует их адаптивность и разнообразие форм.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растений, ботанические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различным средам обитания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пустыни: запас воды в листьях
</a:t>
            </a:r>
            <a:pPr algn="l" indent="0" marL="0">
              <a:lnSpc>
                <a:spcPct val="115000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алоэ имеют мясистые листья и стебли, накапливающие воду, что позволяет им выживать в засушливых пустынных условиях с минимальными осадками.
</a:t>
            </a:r>
            <a:endParaRPr lang="en-US" sz="109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растения с воздухоносными тканями
</a:t>
            </a:r>
            <a:pPr algn="l" indent="0" marL="0">
              <a:lnSpc>
                <a:spcPct val="115000"/>
              </a:lnSpc>
              <a:buNone/>
            </a:pPr>
            <a:r>
              <a:rPr lang="en-US" sz="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Аир и стрелолист обладают специализированными полыми клетками, которые снабжают корни кислородом в условиях залитой водой и мерзлых почв.
</a:t>
            </a:r>
            <a:endParaRPr lang="en-US" sz="1103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Альпийские растения: компактность и опушение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горца в горах имеют густое опушение и низкорослую форму, что защищает их от холода и сильных ветров высокогорий.
</a:t>
            </a:r>
            <a:endParaRPr lang="en-US" sz="10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защиты от врагов и болезней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защита реализуется через токсины у молочая и чистотела, которые отпугивают многих насекомых и животных, предотвращая повреждения.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барьеры в виде шипов и колючек у шиповника и акации делают поедание растения для врагов затруднительным и неприятным.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Анатомическая защита включает плотную кожицу и опушение, а фитонциды чеснока и лука подавляют рост грибков и бактерий, сохраняя здоровье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феномены: хищные растения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Венерина мухоловка — ловушка с быстрым захлопыванием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хищник покрытосеменных способен мгновенно закрывать листья при прикосновении насекомого. Такая реакция помогает ловить добычу для дополнительного питания в бедных почвах.
</a:t>
            </a:r>
            <a:endParaRPr lang="en-US" sz="1387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Непентес с ловчими кувшинчиками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образует кувшинчики с жидкостью, в которую падают насекомые. Они перевариваются, обеспечивая растения минералами, которых мало в их естественной среде.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цветковых растениях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лотоса сохраняют жизнеспособность почти 2000 лет, что позволяет им прорастать после длительного покоя в засушенных прудах.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— рекордсмен по скорости роста, его стебель может удлиняться до одного метра в сутки при благоприятных условиях.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злаковых способна переноситься ветром на расстояния более 10 километров, обеспечивая широкое распыление и опыление.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орхидеи опыляются исключительно одним видом насекомого, что отражает высокую степень специализации в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покрытосеменных для природы и человека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фундамент жизненных систем планеты, обеспечивающий кислород, пищу и материалы, их разнообразие и адаптивность украшают и поддерживают экосистемы Земли.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2026-05-08T20:25:49Z</dcterms:created>
  <dcterms:modified xsi:type="dcterms:W3CDTF">2026-05-08T20:25:49Z</dcterms:modified>
</cp:coreProperties>
</file>