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вещем Олеге»: история, легенда и главная мысль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Александра Пушкина соединяет старинное предание и размышление о судьбе человека.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время создания поэмы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написал поэму в 1822 году во время южной ссылки. За основу он взял «Повесть временных лет» и народные предания об Олеге. В произведении оживает эпоха Древней Руси с княжескими походами и борьбой за власть.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 Олега соединяет воинскую славу и гордость с человеческой уязвимостью: герой способен действовать, но не может обойти главное условие легенды — её исполнение.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Олег как исторический и литературный герой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летописях Олег предстает мудрым и сильным правителем. В поэме прозвище «вещий» объясняется не магией ради магии, а связью с предсказанием будущего.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делает Олега одновременно храбрым князем и человеком, уверенным в собственной силе. Но эта уверенность не превращает его в победителя над судьбой — она лишь подчёркивает риск.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развертывается судьба в поэме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событий: от пророчества к трагическому финалу.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Кудесник и его пророчество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предупреждение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Кудесник говорит уверенно и без лишних слов. Его пророчество звучит как важный сигнал, который трудно назвать просто случайным слухом. В этой короткой речи слышится торжественность и внутреннее спокойствие.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спорит с судьбой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Кудесник не пытается «переделать» будущее и не обещает чудесного спасения. Он лишь открывает опасность, а значит, помогает понять: судьбу нельзя отменить одним упрямством или хитростью. Тайна и народная мудрость сливаются в образе пророка.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372" y="1931425"/>
            <a:ext cx="433355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поэмы и их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работает на идею неизбежности судьбы: от силы князя до угрозы, которая приходит через пророчество.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судьба проявляется через разные образы: решения человека, его память и скрытая опасность работают вместе, чтобы пророчество стало неизбежным.
</a:t>
            </a:r>
            <a:endParaRPr lang="en-US" sz="1474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система образов поэмы А. С. Пушкина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4939" y="1760755"/>
            <a:ext cx="3699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поэмы: как растёт напряжение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памяти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возвращения и воспоминания постепенно усиливает тревогу: прошлое не исчезает, оно влияет на настоящее. Память становится частью механизма судьбы.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ожидание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маршрутам и походам создаёт ощущение пути к неизбежному. Герой будто уходит от угрозы, но сюжет держит в памяти её смысл.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уверенности к тревоге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Олег действует решительно и уверенно, как будто контроль возможен. Но по мере приближения к финалу уверенность оборачивается трагизмом и ощущением бессилия.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времени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Пророчество произнесено в начале, а исполнение откладывается на годы. Из-за этого читатель всё время ждёт «правильного момента» развязки.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сюжета — предсказание: оно объединяет все поступки героев. Власть проявляется не только силой, но и ценой решений.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распределение показывает: судьба запускает конфликт, а власть, верность и гордость лишь по-разному раскрывают её действие через человеческие качества.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Тезисное соответствие темам по тексту поэмы (распределение условное для визуализации).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и признаки старинной речи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торжественные слова и устаревшие обороты, чтобы текст звучал как предание. В такой речи легче представить древнюю Русь и слушать легенду «вслух».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древнерусской жизнью, помогают почувствовать эпоху предметно: рядом князь, дружина, поход. Поэтому поэма воспринимается не только как сюжет, но и как картина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повторы, обращения и краткие реплики: они делают смысл выразительным и запоминающимся. Ритмичность поддерживает ощущение плавного рассказа о судьбе.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коня и его символика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финале память о коне приводит Олега к месту, где исполняется предсказание. Образ коня становится знаком утраты, прежних связей и неотвратимого хода событий: судьба возвращает то, от чего хотели уйти.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связан с верностью, боевой славой и прежней жизнью Олега. Князь расстаётся с ним, потому что стремится избежать опасности, о которой услышал в пророчестве. Это попытка управлять будущим через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финал поэмы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заставляет почувствовать, что пророчество не просто предсказывает, а как будто управляет развитием событий: смерть приходит неожиданно, но в нужный момент.
</a:t>
            </a:r>
            <a:endParaRPr lang="en-US" sz="1365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трагизма и неизбежности показывают: читатель одновременно переживает шок и убеждается в неотвратимости предсказанного исхода.
</a:t>
            </a:r>
            <a:endParaRPr lang="en-US" sz="142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эмоциональных акцентов по тексту поэмы (качественная интерпретация), без привязки к количественному исследованию.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 свобода выбора в поэме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сам принимает решение расстаться с конём, пытаясь обойти опасность. Его выбор выглядит разумным, но поэма подчёркивает: решение не отменяет силу пророчества.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героя приводят к последствиям, которые он не контролирует: годы походов и побед сменяются моментом, когда прошлое возвращается. Судьба как будто «подстраивает» обстоятельства.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Олег остаётся смелым и решительным: он не отступает перед трудностями и не теряет характера. В результате ощущается конфликт между уверенностью человека и бессилием перед будущим.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4263" y="1931425"/>
            <a:ext cx="4083173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тексте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поэма использует выразительные приёмы: они создают торжественный тон, усиливают ощущение предсказанности и подчёркивают резкий переход к трагедии.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работают вместе: речь звучит как старинное предание, а структура с контрастом делает финал особенно сильным и эмоционально точным.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приёмов составлен по анализу текста поэмы (учебный разбор выразительных средств).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вымысел в поэме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опирается на летописный рассказ, но не пересказывает его буквально: в поэме появляется драматургия и внутренний конфликт героя, которых легче почувствовать через художественный образ.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князь Олег становится литературным героем: он получает более яркую характеристику, а пророчество и последующее ожидание создают напряжение, близкое к легенде.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 только «что произошло», но и «почему это важно»: поэма превращает событие в размышление о судьбе, гордости и цене человеческой уверенности.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вымысел делает идею убедительнее: читатель следит за действиями персонажей, и именно через сюжет тема неизбежности ощущается эмоционально, а не объясняется напрямую.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предсказание исполняется шаг за шагом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 сюжету поэмы (от пророчества к последнему эпизоду).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старина в поэме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предметные детали, которые помогают представить эпоху: курган и череп коня. Благодаря таким образам легенда воспринимается не отвлечённо, а как рассказ о далёком прошлом.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приметы древнерусского мира: князь и дружина, походы и воинская слава. Появляются и сказочные элементы — кудесник, связанный с тайной и знанием будущего.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образы помогают раскрыть главную мысль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судьба раскрывается через действия и символы сразу на нескольких уровнях — от характера Олега до роли кудесника и коня.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картина подчёркивает единство идеи: каждый образ работает на ощущение неотвратимости, поэтому финал воспринимается закономерным.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смысловых функций образов в поэме (качественная оценка), без статистики.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школьного чтения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Древней Руси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представить, как жили князья и дружина, как звучали предания. Это делает урок литературы и истории ближе: легче увидеть эпоху через художественный сюжет.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характере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поступки Олега видно, что сила характера не равна всемогуществу. Такое обсуждение помогает говорить о выборе, ответственности и последствиях, не уходя в абстракции.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предсказания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обсуждается важный вопрос: почему пророчество исполняется. Читатель учится отслеживать причинно-следственные связи и замечать, как герои реагируют на предупреждение.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«внимательно»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тренирует навык замечать средства выразительности: повторы, обращения, контрасты. В итоге школьнику проще читать не только события, но и скрытый смысл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поворот показывает: попытка избежать угрозы не разрушает пророчество, а приводит к его исполнению. Отсюда вывод о границах человеческой власти над будущим.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подчёркивается, что даже сильный и мудрый человек не всегда может изменить то, что уже предсказано.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основной идеи поэмы «Песнь о вещем Олеге» (по тексту произведения, не статистические данные).
</a:t>
            </a:r>
            <a:endParaRPr lang="en-US" sz="1046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князе Олеге и вечный вопрос о судьбе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вещем Олеге» соединяет историю, легенду и поэзию. Образ князя показывает силу, мудрость и трагическую уязвимость человека. Поэма остаётся важной благодаря темам верности, памяти, выбора и неизбежности судьбы.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2026-05-15T04:30:08Z</dcterms:created>
  <dcterms:modified xsi:type="dcterms:W3CDTF">2026-05-15T04:30:08Z</dcterms:modified>
</cp:coreProperties>
</file>