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«Столбцы» Н. А. Заболоцкого: поэтика раннего авангарда и место сборника в литературе 1920-х
</a:t>
            </a:r>
            <a:endParaRPr lang="en-US" sz="2254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быт, гротеск и тревога эпохи в ранней книге Заболоцкого.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стали временем художественных экспериментов, споров о норме и поиска нового языка. Заболоцкий вошёл в круг ОБЭРИУ, где логика, смысл и форма сознательно подвергались испытанию.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эпоха, в которой возникли «Столбцы»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книга, в которой бытовая сцена соединяется с авангардной деформацией и сатирическим взглядом на городскую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отклики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привлекает внимание новизной, но вызывает споры из-за формальной смелости, абсурдности и отсутствия прямой идеологической прозрачности.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сборник, заметно выделяющийся на фоне официальной литературной нормы резкой стилистикой, гротеском и смысловыми смещениями.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складывались и воспринимались «Столбцы»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подчёркивает принадлежность книги к позднему авангарду и литературным спорам конца десятилетия.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вышел сборник, сразу обозначивший Заболоцкого как смелого новатора.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Заболоцкий, сборник «Столбцы»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бытовой материал у Заболоцкого превращается в художественный образ эпохи.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строится на соединении повседневности и деформации: именно это создаёт ощущение смешного, тревожного и глубоко неустойчивого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сборник Н. А. Заболоцкого «Столбцы»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«Столбцы»: основные тематические линии и художественные признаки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интерьеры и уличная суета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«Столбцах» город показан через очереди, лестницы, дворы и коммунальные комнаты. Эти детали создают впечатление тесноты, суеты и постоянного напряжения между людьми.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Повседневность, ставшая почти фантастической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и ситуации у Заболоцкого намеренно сдвинуты и обострены. Благодаря этому знакомая повседневность выглядит странно, а иногда почти гротескно, как сцена из искажённого мира.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тесноты и деформации
</a:t>
            </a:r>
            <a:endParaRPr lang="en-US" sz="29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как главный принцип изображения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намеренно снижает человека до комической, иногда почти карикатурной фигуры, чтобы показать духовную усталость, механичность поведения и разобщённость внутреннего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него почти всегда соседствует с пугающим. За внешней нелепостью проступает серьёзный вопрос: что происходит с человеком, когда исчезает цельность личности и привычные ориентиры?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работает через резкие контрасты, преувеличения и неожиданные сочетания образов. Именно поэтому текст производит не только комический, но и сильный смысловой шок.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«Столбцов» не исповедуется, как в классической лирике, а наблюдает, оценивает и иронизирует. При этом он сам включён в хаотичную среду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появляются горожане, чиновники, обыватели и случайные прохожие. Эти фигуры не раскрыты психологически, но точно передают массовость, обезличенность и общую атмосферу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типы персонажей в сборнике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бытовая среда в книге не просто фон, а главный источник поэтического конфликта.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городская повседневность, а гротеск и философская проблематика усиливают её смысловую нагрузку.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сборника Н. А. Заболоцкого «Столбцы»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сборника: что занимает центральное место в «Столбцах»
</a:t>
            </a:r>
            <a:endParaRPr lang="en-US" sz="23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смешение разговорной, книжной и сатирической интонации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обороты и повседневная лексика приближают стих к живой городской речи и усиливают эффект непосредственного наблюдения.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Иронический взгляд позволяет показать обывательский мир без прямого морализаторства, но с ощутимой критической дистанцией.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плавности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синтаксис и неожиданные смысловые переходы передают напряжённость эпохи и ощущение мира, который потерял устойчивость.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словесные обороты рядом с бытовыми деталями создают резкий контраст и делают речь сборника стилистически неоднородной.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художественный эффект в «Столбцах»
</a:t>
            </a:r>
            <a:endParaRPr lang="en-US" sz="222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художественного построения в сборнике: от бытовой сцены к философскому подтексту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3290" y="1771425"/>
            <a:ext cx="3515820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«Столбцах» соединяются разные художественные источники.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«Столбцы» продолжают сатирическую традицию XIX века и одновременно включают радикальный авангардный опыт 1920-х.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сборника с литературной традицией: от Гоголя до обэриутов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«Столбцах» предметы не служат фоном: еда, одежда, мебель и посуда выдвигаются на первый план и задают ритм сцены, как будто бытовая среда сама диктует поведение людей.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Телесность у Заболоцкого часто показана через утяжеление, неловкость и механичность. Человек здесь не возвышается над вещами, а оказывается включён в их плотный и давящий мир.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физиологического и предметного создаёт ощущение, что граница между живым и неживым размыта. От этого мир сборника кажется материально насыщенным, но духовно уязвимым.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внимание к материи превращает бытовую деталь в знак эпохи: через вещи автор показывает не только среду, но и состояние человека, утратившего внутреннюю цельность.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тела, вещи и материи: материальный мир как смысловой центр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стихотворений: резкие переходы, монтаж и смысловая неожиданность
</a:t>
            </a:r>
            <a:endParaRPr lang="en-US" sz="2505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«Столбцах» часто строится как цепочка коротких эпизодов. Сцены сменяют друг друга резко, без плавных связок, поэтому смысл рождается не из спокойного развития, а из столкновения фрагментов.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монтаж делает текст динамичным и непредсказуемым. Сначала возникает бытовая зарисовка, затем — комический перелом, а в финале читатель приходит к более серьёзному выводу о времени, человеке и внутреннем разладе.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сознательно отказывается от привычной лирической гладкости и сосредоточенности на внутренней гармонии.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значения показывают: в «Столбцах» доминируют разлад, снижение и резкие смысловые разрывы, а не классическое лирическое единство.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сборник Н. А. Заболоцкого «Столбцы»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«Столбцы» отличаются от традиционной лирики XIX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сатирой и гротеском в «Столбцах» стоит более глубокий вопрос: почему человек в городе начинает жить по законам механического мира и теряет ощущение внутренней целостности.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показывает разрыв между природным и искусственным, живым и вещным, духовным и материальным. Этот конфликт не объясняется прямо, но постоянно ощущается в образах и интонации.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ранний сборник важен не только как эксперимент, но и как первый шаг к большой теме всего творчества Заболоцкого — поиску утраченной гармонии.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подтекст: человек, природа и утрата гармонии
</a:t>
            </a:r>
            <a:endParaRPr lang="en-US" sz="21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сатиры к философской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«Столбцы» открыли путь раннему Заболоцкому, где острая насмешка ещё звучит особенно громко. Но уже здесь заметно стремление увидеть за комическим рисунком серьёзную драму человека, живущего в разорванном мире и ищущего опору.
</a:t>
            </a:r>
            <a:endParaRPr lang="en-US" sz="96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материал высокой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показал, что повседневная жизнь может стать предметом крупного художественного разговора. Очередь, коммунальная квартира или уличная сцена у Заболоцкого перестают быть мелочью и превращаются в знак исторического времени.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граница поэтического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XX века книга важна как смелый опыт соединения сатиры, авангарда и размышления о человеке. Заболоцкий расширил представление о том, о чём может говорить лирика и какими средствами она может это делать.
</a:t>
            </a:r>
            <a:endParaRPr lang="en-US" sz="103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сборника для поэзии Заболоцкого и литературы XX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7173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2363" y="1652950"/>
            <a:ext cx="320175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город показан как тесное и шумное пространство, где люди и вещи постоянно сталкиваются. Повседневность здесь становится источником напряжения, а не спокойного наблюдения.
</a:t>
            </a:r>
            <a:endParaRPr lang="en-US" sz="1219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Гротескный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нередко изображены через преувеличение и комическое снижение. За внешней смешностью проступает тревога: человек утрачивает цельность и превращается в тип эпохи.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 у Заболоцкого приобретают самостоятельную выразительность. Они не только описывают среду, но и подчеркивают давление материи на живое начало.
</a:t>
            </a:r>
            <a:endParaRPr lang="en-US" sz="1205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текст кажется почти сценкой из жизни, финал часто уводит к размышлению о времени, духовной пустоте и месте человека в обезличенном мире.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сборника и их проблематика
</a:t>
            </a:r>
            <a:endParaRPr lang="en-US" sz="23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«Столбцы» на уроке литературы
</a:t>
            </a:r>
            <a:endParaRPr lang="en-US" sz="219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 исторического контекста к художественному и философскому смыслу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«Столбцы»: эксперимент, который точно почувствовал свою эпоху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Заболоцкого соединяет гротеск, сатиру и философскую глубину, превращая повседневность 1920-х в серьёзный разговор о человеке, культуре и цене исторических перемен.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2026-05-23T15:04:18Z</dcterms:created>
  <dcterms:modified xsi:type="dcterms:W3CDTF">2026-05-23T15:04:18Z</dcterms:modified>
</cp:coreProperties>
</file>