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разных способов разложения многочлена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подходящий способ разложения?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способы разложения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помогает укорачивать записи, быстрее считать и решать уравнения. Один и тот же многочлен можно преобразовать по-разному, если заметить его структуру.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разложить многочлен на множители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виде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означает, что многочлен переписывают как произведение двух или нескольких выражений, не изменяя его значение, а только форму записи.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Множителями могут быть числа, буквы и более сложные выражения. Поэтому важно уметь узнавать общую структуру многочлена и выбирать подходящий способ разложения.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выражение x²−9 можно представить как (x−3) (x+3). Такое преобразование делает выражение удобнее для вычислений, преобразований и дальнейших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57239"/>
            <a:ext cx="4663800" cy="22290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школьной алгебры 7 класса по теме разложения многочленов на множители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разложения и когда их применяют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многочленов подходят разные приёмы. Таблица помогает быстро сопоставить вид выражения и удобный способ разложения.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искать самый очевидный признак: общий множитель, затем переходить к более специальным видам многочленов.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649" y="0"/>
            <a:ext cx="4224003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за скобки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3434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6x³+9x² общий множитель — 3x². После вынесения получаем 3x²(2x+3), и исходное выражение становится короче и удобнее для дальнейших преобразований.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60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общий элемент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проверить, есть ли число, буква или выражение, на которое делится каждое слагаемое. Если такой общий элемент есть, его можно вынести за скобки.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981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при разложении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часто открывает путь к следующему преобразованию: иногда после вынесения общего множителя внутри скобок становится заметна знакомая формула или более простая структура.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типичным заданиям 7 класса; данные условные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разные способы в школьных 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типичную учебную заметность при изучении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базовых заданиях чаще всего встречаются общий множитель и формулы сокращённого умножения; замена переменной обычно появляется реже.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способа разложения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поиска построена от самого простого признака к более сложным случаям.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способом группировки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удобна, когда многочлен можно разбить на две пары или две части так, чтобы в каждой из них появился свой общий множитель.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3137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одинаковую скобку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ax+ay+bx+by сначала получают a(x+y)+b(x+y), а затем выносят общую скобку: (a+b) (x+y). Именно повторяющаяся скобка делает способ успешным.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5001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помогает в многочленах с четырьмя членами, когда для всего выражения общий множитель не виден сразу, но он есть внутри частей.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разности квадратов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имеет вид a²−b², его можно разложить по формуле (a−b) (a+b). Здесь важно, что оба слагаемых являются полными квадратами.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примера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x²−16=(x−4) (x+4), а 9y²−25=(3y−5) (3y+5). В обоих случаях сначала узнаются квадраты, а затем записываются две скобки.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не 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работает только при знаке минус между квадратами. Если хотя бы одно из выражений не является полным квадратом, нужно искать другой способ.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0234"/>
            <a:ext cx="4339200" cy="20738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умножения, нужные для разложения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формулы позволяют сразу перейти от суммы или разности к произведению. Важно узнавать знакомый вид выражения по крайним членам.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первый и последний члены совпадают с известной формой, разложение можно выполнить быстрее, без длинных преобразований.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 из курса алгебры 7 класса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63" y="3374873"/>
            <a:ext cx="288675" cy="38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трёхчлен и его разложение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Распознаём вид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трёхчлен записывается как ax²+bx+c. Сначала нужно увидеть три члена, затем проверить, можно ли подобрать два числа, которые одновременно дают нужную сумму и произведение.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Подбираем множители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x²+5x+6 подходят числа 2 и 3: их сумма равна 5, а произведение — 6. Поэтому многочлен раскладывается как (x+2) (x+3).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полезно раскрыть скобки и сравнить ответ с исходным многочленом. Такая проверка помогает быстро заметить ошибку в знаке, числе или порядке множителей.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квадратные трёхчлены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среднего члена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пропадает второй член, часто появляется разность квадратов. В примере 4x²−25 = (2x−5) (2x+5) легко узнать известную формулу и быстро получить ответ.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свободного члена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отсутствует свободный член, обычно можно вынести общий множитель. Например, x²−9x = x(x−9), и запись сразу становится короче и удобнее для дальнейших действий.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проще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трёхчлены легче распознавать, потому что в них меньше элементов для сравнения. Ученик быстрее замечает общий множитель или знакомую формулу и реже путается в вычислениях.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заданиям 7 класса; иллюстративная оценка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разложении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реальные измерения, а типичную сложность ошибок на уроках: чем выше столбец, тем чаще ученики путаются в этом шаге.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возникают со знаками и распознаванием формулы, поэтому после каждого разложения особенно важна быстрая проверка раскрытием скобок.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удачная замена может сразу упростить выражение со степенью выше второй и сделать его похожим на знакомый квадратный трёхчлен.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превращает сложный многочлен в более простой квадратный трёхчлен.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школьной алгебры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разложения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от раскрытия скобок до сравнения с исходным многочленом.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разложения с решением уравнений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разложения получено произведение, равное нулю, то хотя бы один множитель должен быть равен нулю. Это основа решения многих уравнений в 7 классе.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не только находить корни, но и проверять себя: если ни один найденный ответ не обращает множитель в ноль, значит, допущена ошибка.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(x−2) (x+5)=0 можно рассмотреть каждый множитель отдельно. Получаются два ответа: x=2 и x=−5, потому что именно они обращают выражение в ноль.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57239"/>
            <a:ext cx="4663800" cy="22290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алгебры 7 класса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разложения разными способами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помогают увидеть, что каждый тип многочлена требует своего подхода, а выбор способа зависит от структуры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многочлен нельзя разложить «любой» формулой: сначала нужно узнать его строение, а затем применить подходящий приём.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4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разложения выбирать первым
</a:t>
            </a:r>
            <a:endParaRPr lang="en-US" sz="2845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есть ли в каждом слагаемом одинаковый множитель. Это самый быстрый путь, который часто сразу упрощает выражение.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Формулы сокращённого умножения
</a:t>
            </a:r>
            <a:pPr algn="l" indent="0" marL="0">
              <a:lnSpc>
                <a:spcPct val="130040"/>
              </a:lnSpc>
              <a:buNone/>
            </a:pPr>
            <a:r>
              <a:rPr lang="en-US" sz="54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общего множителя нет, ищут знакомые формы: разность квадратов, квадрат суммы или квадрат разности. Эти случаи легко узнать по виду крайних членов.
</a:t>
            </a:r>
            <a:endParaRPr lang="en-US" sz="1181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Квадратный трёхчлен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состоит из трёх членов, проверяют, не является ли оно квадратным трёхчленом. Тогда удобно подбирать два числа для суммы и произведения.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Замена переменной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многочлене повторяется одна и та же степень, делают замену переменной. Так сложное выражение превращается в более привычную форму.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на основе примеров из школьной алгебры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многочлен после разложения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выражение становится короче и его легче использовать при дальнейших вычислениях, особенно если нужно найти корни или упростить дробь.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обычно требует меньше шагов, чем исходная запись, поэтому разложение делает решение задач быстрее и понятнее.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узнать структуру и выбрать верный приём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становится простым, когда ученик умеет узнавать форму многочлена. Тогда общий множитель, формулы, группировка и замена переменной работают как понятные и надёжные инструменты.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2026-05-29T20:51:08Z</dcterms:created>
  <dcterms:modified xsi:type="dcterms:W3CDTF">2026-05-29T20:51:08Z</dcterms:modified>
</cp:coreProperties>
</file>