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и генофонд: ключевые понятия и научное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популяций и их генофондов раскрывает основы эволюции и биоразнообразия.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сформировались ключевые теоретические положения, заложенные учёными Северцовым, Порчинским и Холдейном. Изучение популяций важно для понимания эволюции, сохранения биоразнообразия и борьбы с генетическими болезнями.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современная значимость изучения популяций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Популяция: определение, признаки и динамика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включают пространственную ограниченность, определённую численность, внутрипопуляционные взаимодействия и общую генетическую структуру.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совокупность особей одного вида, обитающих на одном ареале и способных к свободному скрещиванию, давая плодовитое потомство.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представляет собой динамическую систему, которая изменяется во времени под воздействием различных экологических и эволюционных факторов.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выделяют по территориальным, экологическим, генетическим и репродуктивным признакам. Это помогает определить устойчивость и адаптацию групп в природных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лесные популяции лисиц средней полосы РФ территориально изолированы, на острове Исландия существует особая человеческая популяция, а берёзы на болоте формируют отдельную группу.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выделения популяций
</a:t>
            </a:r>
            <a:endParaRPr lang="en-US" sz="4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Генофонд: определение, значение и состав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генофонда зависит эволюционный потенциал, адаптивные возможности и устойчивость популяции к заболеваниям и изменяющимся условиям.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представляет совокупность всех генов и аллелей, присутствующих у особей внутри популяции, формирующий её генетическую основу.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генофонда зависит от количества аллелей и их относительных частот, что отражает генетическое разнообразие внутри популяции.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состава генофонда позволяет прогнозировать возможности популяции к выживанию и сохранению видов.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и его значение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разнообразие позволяет популяциям эффективно адаптироваться к появлению новых болезней и климатическим изменениям. Благодаря этому они снижают риск массового вымирания.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реагирование на экологические вызовы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популяции бабочек разного окраса разнообразие затрудняет хищникам выбор добычи, что усиливает выживаемость и устойчивость вида в сложной среде.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разноцветных бабочек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генетического разнообразия культурных растений способствует устойчивости урожаев к вредителям и непредвиденным природным условиям.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разнообразия на сельское хозяйство
</a:t>
            </a:r>
            <a:endParaRPr lang="en-US" sz="26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и пространственная структура популяций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особей определяет потенциальный генофонд и устойчивость популяции.
</a:t>
            </a:r>
            <a:endParaRPr lang="en-US" sz="2600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пирамида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 возрастным группам показывает динамику воспроизводства и уровень выживания.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особей на единицу площади влияет на взаимодействия и распределение ресурсов.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состав и размещение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полов и тип размещения (сплошное, мозаичное, групповое) отражают социальную структуру и биологические стратегии.
</a:t>
            </a:r>
            <a:endParaRPr lang="en-US" sz="24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генофонда: частоты аллелей и генотипов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 в популяции отражают долю каждого варианта гена и влияют на генетическое разнообразие в целом.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Генотипы, такие как гомозиготы и гетерозиготы, формируются в соответствии с частотами аллелей и определяют наследственные признаки.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Харди-Вайнберга даёт математическую модель равновесия аллелей и генотипов, применимую к популяциям в отсутствии внешних факторов.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исследование мышиных популяций, 2022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Аллельный состав генофонда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преимущество аллеля A в популяции мышей, что влияет на частоту генотипов потомства.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аллеля A указывает на текущие эволюционные тенденции и возможность дальнейшего изменения генофонда.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его влияние на генофонд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может снижать адаптивный потенциал и повышать уязвимость популяции к внешним факторам.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возникает, когда новая популяция формируется из небольшой группы, что ограничивает генетическую вариативность.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 описывает сокращение генетического разнообразия после резкого уменьшения численности особей.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— случайные изменения аллельных частот в небольших популяциях, происходящие независимо от естественного отбора.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 фактор формирования генофонда
</a:t>
            </a:r>
            <a:endParaRPr lang="en-US" sz="4236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обеспечивает преимущество особям с наилучшими наследственными признаками, способствуя их выживанию и повышая шансы передачи выгодных аллелей будущим поколениям.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 аллелей под действием отбора приводит к адаптации популяций, улучшая их приспособленность к конкретным условиям среды и формируя эволюционные тенденции.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рост распространённости аллеля, обеспечивающего устойчивость к заболеванию, что демонстрирует влияние отбора на генетическую структуру популяции.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формирование генофонда популяций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процессы уменьшают генетические различия между популяциями, способствуя их генетическому сближению и укреплению биологической устойчивости.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способствует обмену генетического материала между популяциями, внося новые аллели и повышая генетическое разнообразие внутри популяций.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миграции птиц демонстрирует, как перевоз новых аллелей влияет на локальные популяции, формируя их уникальные генетические характеристики.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источник обновления генофонда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Благоприятные мутации способствуют адаптации и выживанию, тогда как вредные могут снижать жизнеспособность или вызывать генетические болезни.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являются основной причиной возникновения новых аллелей, поддерживая генетическую вариативность и обеспечивая сырьё для эволюционных процессов.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влияют на отдельные гены, в то время как хромосомные и геномные мутации затрагивают большие участки и количество хромосом соответственно.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критична для постоянного обновления генофонда и позволяет популяциям реагировать на изменяющиеся экологические условия.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122608"/>
            <a:ext cx="9042900" cy="42421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11 класса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понятий: популяция и генофонд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и взаимосвязь между понятиями популяция и генофонд.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существует внутри популяции и определяет её адаптивный потенциал и эволюционное будущее.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изолированных популяций: особенности и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популяции испытывают ограниченный приток генов, что сужает генофонд и снижает генетическую вариативность, увеличивая вероятность накопления вредных мутаций.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близкородственных скрещиваний ведёт к росту наследственных заболеваний и снижению адаптационной способности, что особенно характерно для жителей отдалённых островов.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генофонда: биологическое и социальное значение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генофонда обеспечивает устойчивость и разнообразие видов, что важно для экосистемного равновесия и биологической безопасности.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Биобанки и генетические резерваты служат хранителями уникальных генов, обеспечивают возможности восстановления и изучения редких видов.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Социально-экономическая значимость проявляется в сохранении ресурсов для сельского хозяйства, медицины и экотуризма, способствуя устойчивому развитию.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генофонд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отбор и скрещивание растений и животных приводят к созданию сортов и пород с улучшенными качествами. Это повышает урожайность и устойчивость, однако снижает генетическое разнообразие в длинной перспективе.
</a:t>
            </a:r>
            <a:endParaRPr lang="en-US" sz="2266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гибридизация в аграрной практике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генов из других видов расширяет возможности повышения устойчивости к вредителям и болезням. Современные ГМО-культуры улучшают продуктивность, но вызывают обсуждения по поводу биоэтики и безопасности экосистем.
</a:t>
            </a:r>
            <a:endParaRPr lang="en-US" sz="2266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организмы и генетические модификации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человека: структура и популяционные различия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 и их распространённость зависят от истории, изоляции и миграций человеческих популяций.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гене CFTR вызывают муковисцидоз с различной частотой у различных народов, отражая особенности популяционного генофонда.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группах крови системы ABO иллюстрируют разнообразие аллелей, характерное для разных этнических и географических групп.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человека охватывает свыше 20 000 генов, в которых обнаружено множество вариантов, обеспечивающих индивидуальные и популяционные различия.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генофонда популяций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Выборочное давление и эпидемии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эпидемий отбор способствует выживанию особей с наследственными признаками устойчивости, изменяя частоты аллелей в генофонде.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адаптация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климата вызывают смену условий среды, что стимулирует эволюционные сдвиги через отбор и мутации для лучшей приспособленности.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миграций и генетического дрейфа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перемешивают гены между популяциями, а дрейф вызывает случайные изменения аллельных частот, вместе формируя динамичный генофонд.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популяций и генофонда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популяций и их генофонда раскрывает фундаментальные механизмы эволюции и адаптации. Поддержание генетического разнообразия жизненно важно для сохранения видов и человеческого благополучия.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2026-05-10T06:12:09Z</dcterms:created>
  <dcterms:modified xsi:type="dcterms:W3CDTF">2026-05-10T06:12:09Z</dcterms:modified>
</cp:coreProperties>
</file>