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имён существительных в речи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делают речь точной, понятной и связной.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существительных в русском языке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помогают называть всё, о чём мы говорим: людей, предметы, явления и качества. Без них трудно построить ясное сообщение, задать вопрос, описать событие или выразить мысль в учебной и повседневной речи.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имена существительные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конкретные предметы вокруг нас: книга, парта, тетрадь, река. Такие слова помогают точно обозначить, о чём идёт речь, и делают описание понятным для слушателя или читателя.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существительные называют людей и животных: ученик, учитель, кошка, воробей. Эти слова позволяют говорить о живых существах без лишних объяснений и строить ясные предложения о действующих лицах.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и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обозначают явления и события: дождь, гроза, праздник, поход. Они помогают передавать не только предметный мир, но и всё, что происходит вокруг нас и имеет значение для текста.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чувства и качества: радость, доброта, смелость. Такие слова делают речь более точной, потому что помогают назвать не предмет, а внутреннее состояние, свойство или признак.
</a:t>
            </a:r>
            <a:endParaRPr lang="en-US" sz="8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существительные обозначают единичные, конкретные объекты: Москву, Волгу, Анну, Байкал. В письменной речи они всегда начинаются с большой буквы и помогают точно назвать предмет.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 нарицательные существительные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 называют целые группы предметов: город, река, девочка, озеро. Они пишутся с маленькой буквы и употребляются тогда, когда важно указать общий класс, а не единичный объект.
</a:t>
            </a:r>
            <a:endParaRPr lang="en-US" sz="8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существительные охватывают разные смысловые группы и поддерживают тему текста в любой ситуации.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называют предметы в речи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точных существительных, тем легче понять содержание текста и его основную мысль.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наглядной иллюстрации распределения смысловых групп в речи.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существительные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живых существ: мальчик, бабушка, лиса, медведь. Они помогают выделить тех, кто действует, отвечает на вопросы кто? и по-разному ведёт себя в предложении.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обозначают предметы и явления: стол, облако, ветер, книга. Такие слова отвечают на вопрос что? и чаще всего называют то, что не относится к живым существам.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особенно важно в винительном падеже. Именно здесь формы одушевлённых и неодушевлённых слов могут расходиться, поэтому при разборе предложения нужно внимательно проверять значение и форму существительного.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определения падежа существительного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падеж по смыслу, вопросу и форме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существительным нужны падежи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называет предмет и чаще всего помогает понять, какое слово является подлежащим. Он сообщает, о чём говорится в предложении, и задаёт его основную тему.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показывает принадлежность, отсутствие или часть целого: нет тетради, страница книги, стакан воды. Он делает значение высказывания более точным и помогает связывать слова.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падежи также уточняют роль слова в предложении. Вместе они помогают строить грамотную фразу, где каждое существительное связано с другими словами по смыслу и форме.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указывает адресата действия: подарил другу, помог сестре, написал бабушке. Благодаря ему видно, кому предназначено действие или кому оно приносит пользу.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вопросы падежей и помогает быстро сопоставить форму существительного с его ролью в предложении.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русского языка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помогают связывать слова в предложении и точно передавать смысл без путаницы.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система русского языка.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 существительных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существительные имеют две формы числа: книга — книги, ученик — ученики, дерево — деревья. Выбор формы зависит от того, об одном предмете идёт речь или о нескольких.
</a:t>
            </a:r>
            <a:endParaRPr lang="en-US" sz="967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употребляются только в одном числе: молоко, смелость, ножницы, каникулы, санки. Такие особенности нужно запоминать, чтобы правильно строить фразы и не допускать ошибок в речи.
</a:t>
            </a:r>
            <a:endParaRPr lang="en-US" sz="838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склонения свои типичные окончания, поэтому важно узнавать не только слово, но и его грамматическую модель.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склонение влияет на формы существительных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склонения помогает предсказать форму слова и выбрать правильное окончание без лишних ошибок.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грамматики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трёх формах одного слова легко увидеть, как падеж помогает точно выразить смысл и связь между словами.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показывают разные отношения между словами в предложении.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называет тему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часто стоит в начале высказывания и сообщает, о ком или о чём говорится. Так предложение сразу становится ясным и собранным.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в роли подлежащего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существительное входит в состав сказуемого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существительное помогает назвать главную мысль через связь с другим словом. В таких конструкциях оно делает высказывание коротким, точным и выразительным.
</a:t>
            </a:r>
            <a:endParaRPr lang="en-US" sz="8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существительные связывают предложения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способы связи существительного в связном тексте на примере школьного пересказа.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ошибки чаще всего связаны с формой слова и как их исправить.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существительных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возникают из-за неверного окончания и неправильного выбора падежной формы.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типичным примерам из школьных упражнений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 разговорной, научной и художественной речи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чаще употребляются знакомые и конкретные слова, которые быстро называют предметы и людей. Такие существительные делают речь простой, живой и понятной собеседнику.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научной речи важна точность, поэтому используются термины и отвлечённые названия. Они помогают точно передавать сведения о явлениях, свойствах и процессах без лишних подробностей.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речи существительные создают образ, настроение и ощущение. Они помогают увидеть картину, услышать звуки и почувствовать атмосферу описываемого события.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 существительных влияет не только тема, но и цель текста: рассказать, описать или объяснить.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существительные встречаются в разных текстах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специальный текст, тем больше в нём точных и отвлечённых существительных; в бытовых текстах преобладают конкретные слова.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примерам для сравнения типов текста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подбор существительных делает речь точнее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существительное помогает назвать предмет без обобщения. Слово берёза точнее, чем дерево, потому что сразу указывает на вид растения и делает образ яснее.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слова по смыслу особенно важен в описании и пересказе. Воробей, а не птица, помогает показать наблюдательность и избежать слишком общего названия.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Уместное существительное делает фразу естественной для ситуации. Подъезд точнее, чем помещение, если нужно назвать именно часть дома, а не любое закрытое пространство.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точные и близкие по смыслу слова помогают избежать повторов. Благодаря этому речь становится богаче, выразительнее и легче воспринимается слушателем или читателем.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существительные в пословицах, названиях и устойчивых выражениях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существительные часто несут главный смысл и помогают запомнить выражение: хлеб всему голова, без труда не вытащишь и рыбку из пруда. Короткое название делает мысль яркой и точной.
</a:t>
            </a:r>
            <a:endParaRPr lang="en-US" sz="87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также входят в названия книг, улиц, городов и проектов. В таких случаях они сразу обозначают тему или объект и помогают быстро понять, о чём идёт речь.
</a:t>
            </a:r>
            <a:endParaRPr lang="en-US" sz="989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существительных в речи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помогают называть мир точно и понятно. Если правильно выбирать их форму, род, число и падеж, речь становится грамотной, связной и выразительной.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2026-05-23T08:38:21Z</dcterms:created>
  <dcterms:modified xsi:type="dcterms:W3CDTF">2026-05-23T08:38:21Z</dcterms:modified>
</cp:coreProperties>
</file>