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«Песня про царя Ивана Васильевича, молодого опричника и удалого купца Калашникова»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чести, власти и нравственном выборе в древней Руси.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литературное значение поэмы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обращается к эпохе Ивана Грозного и опричнины, соединяя историю с народной песней, былиной и авторским взглядом. Так возникает лиро-эпическая поэма о прошлом, которое помогает понять вечные человеческие вопросы.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8 классе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наглядно показывает, как литература говорит о чести, справедливости и ответственности через события далёкого прошлого.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ней понятен подросткам: один человек нарушает границы другого, а затем семья защищает своё имя.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раскрывается не в красивых словах, а в поступке, поэтому текст учит понимать характер человека по действиям.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важны темы верности, достоинства и отношения к власти, которые остаются значимыми и сегодня.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XVI века в художественном мире поэмы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пир и боярские палаты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поэмы читатель попадает в торжественный зал с богатым пиром, низкими поклонами и строгим царским порядком. Здесь чувствуется величие власти и одновременно напряжение, которое скрывается за праздничной обстановкой и пышными одеждами.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посад и народная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стенами дворца живёт шумный город: лавки, улицы, толпа, старинные кафтаны и привычные обычаи. Эта среда делает историю живой и ощутимой, будто перед нами не книжное прошлое, а настоящая древняя Москва.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 в конфликте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каждый персонаж участвует в главном столкновении поэмы.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герои по-разному выражают силу: физическую, государственную, нравственную и семейную.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Ю. Лермонтова «Песня про царя Ивана Васильевича, молодого опричника и удалого купца Калашникова»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основной конфликт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пир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на пиру при царе признаётся в любви, но не называет имени женщины, из-за которой теряет покой.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Калашникова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 правду от жены, купец понимает: речь идёт уже не только об обиде, а о защите семьи и собственного имени.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Оскорбление Алены Дмитриевны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опричник нарушает её честь и семейный мир, превращая личное чувство в жестокий проступок.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 по основным событиям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развитие конфликта от царского пира до народной памяти о герое.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Кирибеевича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привлекательность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показан красивым и заметным человеком, который умеет произвести впечатление. Его молодость и уверенность сразу выделяют его среди других персонажей.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смел, ловок и привык действовать решительно, но не умеет остановиться там, где начинается чужая честь. Поэтому его сила становится опасной.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милость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Опричник пользуется расположением Ивана Грозного и чувствует себя защищённым. Эта поддержка усиливает его уверенность и делает поведение ещё более безответственным.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подчиняет всё своим желаниям и не думает о последствиях. В этом и заключается его главная слабость: смелость не превращается в справедливость.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Калашникова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предстаёт не только купцом, но и человеком твёрдого характера. Он понимает, что должен защитить семью и не может закрыть глаза на позор.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идёт на бой открыто, без хитрости и оправданий, принимая ответственность за свой выбор. Для него важнее всего честь, правда и верность близким.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поступке чувствуется народное понимание справедливости: зло нельзя оставить без ответа, даже если за правду приходится дорого заплатить.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Алена Дмитриевна как образ семейной чести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Алена Дмитриевна переживает страх и унижение, но не теряет внутреннего достоинства. Её рассказ мужу становится началом решительных действий Калашникова и показывает нравственную правоту героини.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она не участвует в поединке, именно её судьба раскрывает важность семейной чести в поэме. Через этот образ Лермонтов говорит о женской беззащитности и силе правды.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 и их соотношение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объединяет личный, семейный и общественный конфликт, поэтому именно она задаёт смысл всего сюжета.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вокруг чести, а остальные темы раскрывают, почему нравственный выбор героя становится решающим.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М. Ю. Лермонтова «Песня про царя Ивана Васильевича, молодого опричника и удалого купца Калашникова»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в системе конфликта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в поэме показан как сильный и властный правитель, для которого важны порядок, подчинение и демонстрация силы на пиру и на поединке.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Кирибеевича, принимает бой как зрелище и судит Калашникова жестоко, поэтому власть в произведении оказывается выше человеческой справедливости.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царь не изображён однозначно: его слова о памяти героя добавляют образу противоречивость и показывают, что он понимает цену смелости.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черты языка и композиции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сближают поэму с народной песней и былиной.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приёмы делают речь торжественной и запоминающейся, а композицию — похожей на рассказ, передаваемый из поколения в поколение.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Кулачный бой как кульминация сюжета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Кулачный бой собирает в одной сцене весь конфликт поэмы. Здесь уже невозможно спрятаться за слова: каждый герой отвечает за свой выбор делом.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выходит на поединок открыто и принимает риск сознательно. Для него важно не победить любой ценой, а восстановить семейную честь.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уверен в своей силе и рассчитывает на удачу, однако его внутреннее превосходство оказывается мнимым, потому что он нарушил нравственные границы.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боя показывает, что в поэме моральная правота сильнее физической мощи. Поэтому эта сцена становится вершиной напряжения и смысловым центром произведения.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главным качествам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этих качеств особенно заметно, что внешняя мощь не совпадает с нравственной правотой и не гарантирует справедливого решения.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выигрывает по нравственным критериям, а Кирибеевич и царь сильны властью и силой, но уступают в справедливости.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поэмы на основе текста М. Ю. Лермонтова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поэмы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вводит древние слова и обороты, чтобы речь звучала как из старой Руси. Благодаря этому события кажутся исторически далёкими и особенно торжественными.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стиха делает текст выразительным и запоминающимся. Он усиливает напряжение в сценах пира, признания и кулачного боя.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устойчивые формулы придают тексту напевность. Они помогают почувствовать близость поэмы к былине и народной песне.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различается по тону: царь говорит властно, Калашников — сдержанно, а народная речь звучит оценочно и торжественно, раскрывая отношение к событиям.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о Калашникове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поступок сильнее приговора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погибает, но не теряет уважения читателя. Он не отказывается от своего поступка, поэтому его нравственная победа остаётся важнее казни.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сохраняет имя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людей остаётся не наказание, а смелость и верность правде. Именно поэтому образ купца напоминает героя народной песни и вызывает сочувствие.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поэме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поединка конфликт развивается через слова и признания, а после боя напряжение сохраняется уже как вопрос о справедливости и памяти.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кулачный бой: именно там решается главный нравственный спор, а развязка закрепляет цену выбора героя.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Сюжетно-композиционный анализ поэмы М. Ю. Лермонтова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выбирает не удобство, а правду и семейный долг. За этот выбор он платит жизнью, но именно поэтому становится нравственным героем и вызывает уважение.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история интересна не только событиями, но и тем, как человек ведёт себя в трудный момент. В этом и состоит главный смысл произведения.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убеждает, что честь и достоинство нельзя измерить богатством, положением или страхом перед сильным. Человек остаётся верен себе только тогда, когда отвечает за свои поступки.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поэмы Лермонтова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Лермонтова показывает, как в одном сюжете соединяются история, народная поэтика и важный разговор о совести, чести и ответственности человека за свой выбор.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2026-05-22T17:10:24Z</dcterms:created>
  <dcterms:modified xsi:type="dcterms:W3CDTF">2026-05-22T17:10:24Z</dcterms:modified>
</cp:coreProperties>
</file>