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Жуковский. «Воспоминание. Песня»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памяти, утрате и тихой грусти в лирике Жуковского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рождение русского романтизма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Андреевич Жуковский — один из основателей русского романтизма. Его стихи звучат мягко и музыкально, а главное внимание в них уделено чувствам, настроению и внутреннему миру человека.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стихотворения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черты элегии и песни: в нём слышна исповедальная интонация, а плавный ритм делает переживание особенно выразительным и доверительным.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почти нет событийного действия. В центре внимания — не сюжет, а память о прошлом, которое дорого герою, но уже недоступно в настоящем.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переживает воспоминание как часть своей жизни, которую нельзя вернуть. Именно поэтому настроение стихотворения одновременно светлое и печальное.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романтической лирики в стихотворении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основными чертами романтизма можно увидеть через его темы, образность и интонацию.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настроении и переживании; внешнее действие почти отсутствует, а главное место занимает душевное состояние.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А. Жуковского «Воспоминание. Песня»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главный образ стихотворения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возвращает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стихотворении не просто напоминает о случившемся, а как будто снова оживляет чувство. Прошлое становится близким, хотя оно уже недостижимо.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ушедшего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темы подходят визуальные образы старинного пейзажа или тихого вечернего вида. Они помогают передать спокойную, но печальную красоту воспоминания.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тонко чувствует прошлое и очень внимательно относится к своим переживаниям. Его внутренний мир важнее всего происходящего вокруг.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близок автору по настроению, но не совпадает с ним полностью. Это художественный образ, через который выражается личное чувство.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спокойная и мягкая, без резких слов и сильных вспышек. Сдержанность делает его переживание особенно искренним.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спорит с утратой, а пытается сохранить дорогой образ в памяти. В этом проявляется его душевная деликатность.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в стихотворении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развитии чувства важно не только усиление печали, но и постепенное успокоение, которое приходит вместе с воспоминанием.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задумчивости к печали, а затем к мягкому принятию прошлого.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А. Жуковского «Воспоминание. Песня»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повторы помогают создать мягкое звучание стиха. Благодаря им речь кажется плавной, почти напевной, и легко запоминается.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тишиной, светом и дорогим прошлым, формируют особую атмосферу. Они делают чувство героя тонким и очень личным.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звуковые созвучия усиливают музыкальность текста. Поэтому стихотворение воспринимается не только как чтение, но и как тихая лирическая мелодия.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воспоминания к тихой печали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А. Жуковского «Воспоминание. Песня»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утраты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любовь показана через воспоминание о дорогом человеке или о времени счастья. Поэтому чувство звучит тихо и особенно бережно.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здесь не изображена как сильная драма. Она чувствуется скорее как тихая боль, с которой герой уже научился жить.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почти не развивается: главное происходит в памяти. Именно прошлое становится пространством, где сохраняются близость и нежность.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любви помогает понять, что воспоминание может быть и грустным, и ценным одновременно. Оно удерживает в душе самое дорогое.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создающие настроение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не просто называют чувства, а сразу задают тон лирического переживания и помогают понять, как герой воспринимает прошлое.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 делает речь мягкой и музыкальной, а также подчёркивает личный, доверительный характер переживания.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А. Жуковского «Воспоминание. Песня»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вечернее небо и мягкий закат помогают почувствовать спокойную задумчивость героя. Природа здесь не просто фон, а часть его настроения: чем тише вокруг, тем заметнее внутренняя грусть и сосредоточенность на прошлом.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в сумерках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свет на воде, неподвижная гладь и сумеречный воздух создают образ остановившегося времени. Такой пейзаж легко представить рядом с воспоминанием, которое возвращает дорогой образ и делает его особенно близким и печальным.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тропа среди деревьев напоминает путь к памяти, по которому герой идет один. Здесь важны не события, а чувство одиночества, тишины и бережного отношения к тому, что уже нельзя вернуть.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образуют единое эмоциональное пространство, в котором каждое чувство поддерживает другое и усиливает общий лирический тон.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Ведущая роль памяти показывает: стихотворение строится вокруг внутреннего переживания, а не вокруг внешнего действия.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А. Жуковского «Воспоминание. Песня»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стиха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«Песня» задаёт мелодический тон. Стих читается плавно, почти как тихая лирическая мелодия, где важнее интонация и настроение, чем развитие события.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интонации делают речь размеренной и мягкой. Благодаря этому текст воспринимается спокойно, без резких переходов и лишнего напряжения.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звуковая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плавных согласных и пауз создаёт ощущение тишины. Звукопись помогает передать светлую грусть и бережное отношение к воспоминанию.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показывает, как от первого проблеска памяти герой постепенно приходит к спокойному принятию прошлого и его ценности.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Трёхчастное построение ведёт читателя от чувства к размышлению и к тихому душевному согласию с прошлым.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 В. А. Жуковского «Воспоминание. Песня»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эпохой романтизма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 не события, а внутреннее состояние человека: воспоминание, грусть и нежность важнее внешнего действия и создают главный смысл текста.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романтизма особенно важен образ прекрасного прошлого. В стихотворении оно не исчезает бесследно, а живёт в памяти и становится источником светлой печали.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 тоже близко романтической традиции. Он остаётся наедине со своими чувствами и воспринимает мир через личное переживание, а не через рассудок.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«Воспоминание. Песня» считают одним из характерных произведений ранней русской романтической лирики: в нём ясно слышен голос души.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лирического героя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не сменяют друг друга резко: они переплетаются и делают образ героя особенно тихим, сдержанным и человечным.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— печаль и нежность; именно их сочетание создаёт тон светлой грусти и бережного отношения к памяти.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А. Жуковского «Воспоминание. Песня»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современному школьнику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показывает, что прошлое может приносить не только грусть, но и тепло. Это учит замечать ценность пережитого и относиться к чувствам внимательно.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полезен для разговора о душевной жизни человека: он учит говорить о переживаниях спокойно, без резкости, с уважением к памяти и к себе.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понять, что воспоминания есть у каждого: о семье, друзьях, любимых местах и важных событиях. Поэтому его тема близка и легко узнаваема.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стихотворения на уроке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тема, настроение, образы и интонация складываются в единый смысл произведения.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стихотворения Жуковского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«Воспоминание. Песня» показывает, что память хранит самое дорогое и делает прошлое живым. В этом стихотворении тихая грусть соединяется с нежностью и музыкой слова.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2026-05-22T17:09:34Z</dcterms:created>
  <dcterms:modified xsi:type="dcterms:W3CDTF">2026-05-22T17:09:34Z</dcterms:modified>
</cp:coreProperties>
</file>