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Этнокультурное своеобразие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дом для более 190 народов: языки, религии, традиции, ремёсла и праздники.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России сложилось большое культурное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огромной территории люди селились веками: рядом оказывались славяне, тюркские и финно-угорские народы, кавказские и монгольские группы. Переселения, торговые пути и освоение Сибири формировали разные уклады жизни.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8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706" y="1830853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463" y="1841136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738" y="1830853"/>
            <a:ext cx="355500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и их языки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190 народов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переписей и региональных исследований, в России живут свыше 190 народов. Это делает страну особенно разнообразной: у каждого народа свои традиции, устная культура и повседневные привычки.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— самая многочисленная группа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многочисленная этническая группа — русские. Но рядом с ними живут и другие народы, которые сохраняют идентичность через семейные традиции, праздники, ремёсла и язык.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 в разных регионах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проживают татары, башкиры, чеченцы, чуваши, аварцы, армяне, удмурты, якуты и многие другие народы. Их культурные особенности заметны в быту, музыке, кухне и обрядах.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русский язык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является государственным языком России. Он помогает людям общаться между регионами, а также объединяет школьное обучение и работу общих государственных учреждений.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языки в республиках и округах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республиках и округах сохраняются и развиваются родные языки народов страны. Их поддерживают в образовательных программах, культурных центрах и повседневном общении.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627434"/>
            <a:ext cx="4894200" cy="34475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народы России и их регионы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 наиболее известных народов, где они в основном проживают, и какие культурные особенности часто связывают с этими регионами.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связь культуры с местом: природные условия и хозяйство формируют типы занятий, праздники и характерные элементы традиций.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и этнографические справочные материалы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диктует строй и одежду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особенно важны тёплые дома и защита от холода. Люди веками выбирали плотные ткани и мех, а быт подстраивали под длинную зиму. Поэтому в изображениях часто встречаются тёплые жилища и меховая одежда.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— забота о почве и 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климат подходит для земледелия, развивались хлебопашество, садоводство и огородничество. Дом и повседневные вещи связывались с сезонными работами и урожаем. В визуальном ряду хорошо смотрятся изба и детали традиционной утвари, связанные с хозяйством.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образ жизни и переносные жилища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и тундре исторически использовались переносные жилища: они помогали жить в движении и быстро менять место. Такой уклад отражается и в утвари, и в одежде. На слайдах уместны юрта и чум как символы приспособленности к природе.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быт народов России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школьных и справочных материалов по географии и религиоведению (точные доли не указаны).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народов России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круговая диаграмма не показывает точные доли: она отражает, какие религиозные традиции представлены в стране.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связаны с разными конфессиями, но вместе они создают общую картину религиозной жизни России.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2250" y="2966938"/>
            <a:ext cx="282975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связана с проводами зимы и подготовкой к весне. В празднике есть игры, угощения и семейные встречи, а главное — ощущение смены сезона и ожидание нового круга природы.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Масленица: проводы зимы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Ысыах — якутский летний праздник, в котором сочетаются музыка, танцы и традиционные обряды. Он помогает сохранять представления народа о времени года и о ценности коллективного празднования.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Ысыах: летнее событие якутов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Сабантуй отмечает окончание весенних полевых работ. В центре праздника — состязания, песни и радостные встречи, которые поддерживают память о труде и о том, как природа помогает людям планировать жизнь.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Сабантуй: завершение полевых работ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Наурыз символизирует обновление природы и начало нового года у ряда народов. Обычно праздник сопровождается общими угощениями и обрядами, где слышны песни, звучит музыка и поддерживаются старые семейные традиции.
</a:t>
            </a:r>
            <a:endParaRPr lang="en-US" sz="1071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Наурыз: обновление природы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как часть этнокультурной карты страны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4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языков и традиций: от семьи до онлайн-архивов
</a:t>
            </a:r>
            <a:endParaRPr lang="en-US" sz="2144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этапов передачи культурной памяти (по описанию в содержании слайда).
</a:t>
            </a:r>
            <a:endParaRPr lang="en-US" sz="15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 России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 отражают местные материалы, трудовые навыки и художественный вкус. Поэтому изделия часто узнаваемы: они сохраняют характер региона и превращают ремесло в часть культурной памяти.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известным промыслам относят хохлома, гжель, палех, жостовскую роспись и матрёшку. Сюда же входят резьба по кости, вышивка, ковроткачество и изделия из бересты.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промыслы возникли в конкретных районах и со временем стали символами этих мест. Так ремесло помогает рассказывать историю территории — от сырья до техники мастеров.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танцы народов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труд и характер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танец передают историю и особенности жизни разных народов. В северных регионах заметны протяжные песни, которые помогают передать настроение долгой зимы и тишины природы. На выступлениях это звучит особенно выразительно.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движения и исполнения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чаще встречаются быстрые и выразительные танцы, а у татар и башкир — мелодичные народные наигрыши. У якутов есть особые формы пения и игры на хомусе; через ритм и звук раскрывается характер традиции.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перечни музеев, фестивалей и языковых программ по открытым региональным материалам; значения — условный показатель (без точного подсчёта), 2024–2025 гг.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по крупным районам России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центров не одинаково: в Центральном и Северо-Западном регионах их заметнее, а в Сибири и на Дальнем Востоке часто проявляются местными инициативами и фестивалями.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связь этнокультурного разнообразия с географией: традиции укрепляются там, где есть устойчивые культурные сообщества и учреждения.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Этнокультурные символы в городах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центры, фестивали и национальные кафе создают «живую» среду, где традиции показывают не только в праздники, но и в повседневных форматах общения.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городском пространстве легко заметить религиозные и культурные ориентиры: рядом могут располагаться православные храмы, мечети и буддийские дацаны, а также музеи местной истории.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 и районов, памятные места и городские события часто связаны с теми народами, которые исторически жили в регионе и оставили свой след в быте и памяти.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символов учит внимательному отношению: город становится пространством уважения, где разные традиции воспринимаются как часть общего культурного наследия России.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26022"/>
            <a:ext cx="4788300" cy="26406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формы их сохранения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образовательные и культурные программы (обобщение практик, 2023–2025 гг.).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поддержка языка меняется от домашней среды до образовательных и медийных каналов, включая кружки, театры и публикации.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разных языков видно: чем больше каналов поддержки (семья, школа, медиа и культурные организации), тем устойчивее традиции передачи.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традициям разных народов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 школе и вне школы начинается с культуры общения: нужно бережно относиться к языку, религии и обычаям других, не распространять унизительные стереотипы.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жизни в стране включают знание государственных символов, соблюдение законов и понимание, что у каждого народа есть своя историческая память и значимые даты.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деятельности это поддерживается уроками географии, истории и краеведения: ученики учатся сравнивать традиции, а также делают проекты о родном крае и соседях.
</a:t>
            </a:r>
            <a:endParaRPr lang="en-US" sz="11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курсов и федеральных практик (без точных статистик); значения — условные компоненты, 2024 г.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многонациональную страну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людьми поддерживают не только праздники: общие правила и сервисы повседневной жизни формируют единое культурное и информационное пространство.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 многообразии опирается на общие институты и связи, а различия сохраняются благодаря уважению и поддержке региональных традиций.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щей, каш и пирогов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России щи, каши и пироги напоминают о земледельческой традиции и уважении к домашнему столу. Эти блюда часто готовят «на несколько приёмов», чтобы хватило всей семье. Попробуйте представить, как один рецепт собирает целый сезон вкусов.
</a:t>
            </a:r>
            <a:endParaRPr lang="en-US" sz="1059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гор и степей: хинкали, строганина и буузы
</a:t>
            </a:r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в центре внимания блюда из мяса и теста, среди которых особенно запоминаются хинкали. Северные районы славятся строганиной и рыбой, а в Бурятии готовят буузы. Разные природные условия формируют разные продукты, способы приготовления и характер еды.
</a:t>
            </a:r>
            <a:endParaRPr lang="en-US" sz="1021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путешествие к татарским угощениям
</a:t>
            </a:r>
            <a:pPr algn="ctr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Татарская кухня узнаётся по ярким вкусам и сытным начинкам. Эчпочмак легко представить как домашний «треугольник» с долгой историей, а чак-чак — как праздничный символ. Здесь сладость не просто десерт, а часть гостеприимства и радости за столом.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Кухни народов России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семейной традиции к современной культуре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обычай может проходить путь от семьи к публичному сохранению через образовательные и культурные форматы.
</a:t>
            </a:r>
            <a:endParaRPr lang="en-US" sz="15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сохранения этнокультурного наследия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числа носителей малых языков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носителей становится меньше, язык реже звучит в семье и труднее передаётся детям. Без регулярной практики сокращается словарь и уменьшается привычная живость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молодёжи из сёл и небольших городов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нередко уезжают учиться и работать, а традиции остаются без активных участников. В результате фестивали и местные кружки могут терять состав и регулярность.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традиционных ремёсел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ремесленных навыков требует времени, материалов и обучения. Когда мастеров мало, а спрос меняется, техника может пропасть или превратиться в упрощённую «внешнюю» форму.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культурных форм в массовой среде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и в массовой культуре традиции иногда показывают фрагментарно. Чтобы наследие сохранялось, важны качественные проекты, контекст и поддержка создателей контента.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региональные данные о музеях, центрах и фестивалях; значения — условные размеры маркеров без точной статистики, 2024–2025 гг.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Этнокультурная карта России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«группы» регионов с устойчивыми культурными традициями: маркеры разных размеров показывают неодинаковую плотность центров и событий.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распределено по всей территории страны: значимые практики живут не только в крупных столичных местах, но и в исторических регионах.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пространство единства в многообразии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Этнокультурное своеобразие России складывается из множества народов, языков, религий, праздников, промыслов и региональных традиций. Сохранять наследие помогают уважение различий и интерес к культуре своей страны.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2026-05-11T19:10:00Z</dcterms:created>
  <dcterms:modified xsi:type="dcterms:W3CDTF">2026-05-11T19:10:00Z</dcterms:modified>
</cp:coreProperties>
</file>