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луга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— живой мир трав, цветов, насекомых и птиц, полный перемен.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Луг: светлый дом для множества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— это открытое пространство, где главные хозяева — травы. Здесь много солнца, поэтому жизнь кипит почти весь тёплый сезон.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луг по ярусам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самой земли лежат прошлогодние стебли, сухие листочки и низкие травы. Здесь сохраняется влага, а мелким обитателям легче спрятаться от ветра и врагов.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Летающие гости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травами постоянно движутся бабочки, пчёлы и стрекозы. Они быстро находят цветы и помогают лугу жить, перенося пыльцу с растения на растение.
</a:t>
            </a:r>
            <a:endParaRPr lang="en-US" sz="1188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траве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густых стеблях прячутся жуки, кузнечики и пауки. Им удобно охотиться, отдыхать и не попадаться сразу на глаза птицам и другим хищникам.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Цветочный этаж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поднимаются цветы и высокие злаки. Их стебли тянутся к свету, а яркие соцветия хорошо заметны насекомым, которые прилетают за нектаром.
</a:t>
            </a:r>
            <a:endParaRPr lang="en-US" sz="11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луга и их особенности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703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Травы-злаки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Мятлик и тимофеевка образуют густой зелёный покров. Эти травы быстро растут, хорошо переносят ветер и помогают лугу оставаться плотным и живым.
</a:t>
            </a:r>
            <a:endParaRPr lang="en-US" sz="1038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655025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часто встречаются ромашка, клевер, колокольчик, лютик и тысячелистник. Они делают луг пёстрым и заметным издалека, словно кто-то рассыпал по траве яркие бусины.
</a:t>
            </a:r>
            <a:endParaRPr lang="en-US" sz="1013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758812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луговых растений стебли тонкие, но прочные, а листья узкие. Такая форма помогает не ломаться под порывами ветра и лучше сохранять влагу.
</a:t>
            </a:r>
            <a:endParaRPr lang="en-US" sz="1013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655025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луга часто окрашены очень заметно. Это не случайность: так растения привлекают насекомых-опылителей, которые помогают им образовывать семена.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цветы и насекомые дружат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3960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шмели и бабочки переносят пыльцу с одного цветка на другой. Благодаря этому растения могут образовывать семена и продолжать свой род.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3960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Сладкое угощение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находят в цветах нектар и пыльцу. Это их еда, поэтому они возвращаются к цветущим растениям снова и снова, как в любимую столовую.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58812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Выгода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получают помощников для опыления, а насекомые — корм. Такая дружба делает луг более ярким, шумным и живым, чем он был бы без маленьких гостей.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856" y="3374872"/>
            <a:ext cx="336787" cy="384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самые заметные жители луга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Кузнечики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Кузнечики легко прыгают и громко стрекочут в траве. Их слышно даже тогда, когда они почти не видны среди стеблей и листьев.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украшают луг яркими крыльями и перелетают от цветка к цветку. Они особенно заметны в солнечную погоду, когда луг кажется праздничным.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 собирают нектар и переносят пыльцу. Они очень важны для многих луговых растений, потому что помогают им образовывать семена.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муравьи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муравьи помогают убирать остатки растений и участвуют в жизни почвы. Без них на лугу было бы больше сухих остатков и меньше порядка.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над лугом и в высокой траве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Певцы утра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и коростель будто включают луг с самого утра. Их голоса слышны далеко, и по ним легко понять, что на лугу уже начался новый день.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укрытия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густой траве птицы могут прятать гнёзда. Высокие стебли защищают яйца и птенцов от ветра, а ещё делают гнездо менее заметным для врагов.
</a:t>
            </a:r>
            <a:endParaRPr lang="en-US" sz="1188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открытом пространстве часто встречаются жаворонок, трясогузка, скворец и перепел. Каждая птица выбирает свой способ жизни, но всех их поддерживает богатый луг.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еды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ловят в траве насекомых, червей и находят семена растений. Для них луг — удобная кормовая площадка, где пища прячется прямо между стеблями.
</a:t>
            </a:r>
            <a:endParaRPr lang="en-US" sz="11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звери луга и их укрытия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Полёвка быстро пробирается между стеблями, словно идёт по узкому тоннелю. Высокая трава прячет её от хищников и помогает найти семена, молодые побеги и укромное место для отдыха.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Полёвка в зелёном тоннеле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Зайцу удобно затаиться там, где трава особенно густая. Он может спокойно пружинить по лугу, а потом мгновенно исчезнуть в зелёной стене, если заметит опасность.
</a:t>
            </a:r>
            <a:endParaRPr lang="en-US" sz="948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на границе трав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сырых мест луг становится особенно нужным для лягушек. Здесь есть влага, мелкие насекомые и мягкая почва, а густые заросли надёжно скрывают маленького обитателя.
</a:t>
            </a:r>
            <a:endParaRPr lang="en-US" sz="88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у влажной кочки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луг помогает всему живому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солнце, растения, насекомые, птицы и звери связаны в одном круге жизни.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почти нет тени, поэтому пространство остаётся открытым и солнечным. Из-за этого здесь лучше видны разные уровни жизни, чем в лесу.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яруса обычно заметны на лугу: травы, цветы и летающие обитатели.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природоведения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в разные времена года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появляются молодые побеги и первые цветы. Трава становится ярче, а насекомые просыпаются после зимы и спешат к тёплым солнечным местам.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густеет, зеленеет и покрывается множеством цветов. В высокой траве слышны стрекот кузнечиков, жужжание пчёл и пение птиц.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желтеют и становятся сухими, а семена созревают и ждут своего времени. Луг постепенно меняет наряд, словно надевает тёплый плащ.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отдыхает под снегом. Под белым покровом жизнь не исчезает: в почве и под старыми стеблями сохраняются семена, корни и маленькие жители.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луг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Скошенную луговую траву сушат и получают сено. Оно служит кормом для коров, лошадей и коз, особенно зимой, когда свежей зелени уже нет.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лугах собирают некоторые лекарственные травы. Делать это надо осторожно и только там, где сбор не вредит природе и не истощает растения.
</a:t>
            </a:r>
            <a:endParaRPr lang="en-US" sz="1188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Пастбище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лугах пасут домашних животных, потому что здесь много мягкой травы. Но пастбище нужно использовать аккуратно, чтобы растения успевали отрастать снова.
</a:t>
            </a:r>
            <a:endParaRPr lang="en-US" sz="1143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нравится людям своей красотой и тишиной. Здесь можно гулять, рассматривать цветы, следить за бабочками и просто отдыхать на свежем воздухе.
</a:t>
            </a:r>
            <a:endParaRPr lang="en-US" sz="11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8556" y="4133530"/>
            <a:ext cx="336787" cy="384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почве луга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прокладывают ходы в земле, рыхлят почву и помогают воде быстрее проникать глубже. После их работы корням растений легче дышать и расти.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насекомых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развиваются личинки многих насекомых. Они участвуют в разложении остатков растений и становятся пищей для других жителей луга.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помогают разбирать старые листья и стебли на более простые вещества. Так в почве появляются полезные вещества, которые снова нужны растениям.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крошечные помощники работают незаметно, но очень важны. Они превращают остатки живых организмов в вещества, которые поддерживают плодородие почвы.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Цепочки питания на лугу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703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 и другие травоядные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Кузнечик, гусеница или полёвка могут съесть траву или её части. Так энергия растений переходит к животным, которые живут среди стеблей.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655025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— начало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сами создают себе питание из света, воды и веществ из почвы. Поэтому они становятся основой жизни на лугу и кормом для многих животных.
</a:t>
            </a:r>
            <a:endParaRPr lang="en-US" sz="1013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758812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хищники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может поймать кузнечика, а лисица — мышь или птицу. В природе никто не живёт отдельно: каждый ищет пищу и сам может стать чьей-то добычей.
</a:t>
            </a:r>
            <a:endParaRPr lang="en-US" sz="1013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655025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связано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исчезнет одно звено цепочки, изменится жизнь других жителей луга. Поэтому растения, насекомые, птицы и звери нуждаются друг в друге.
</a:t>
            </a:r>
            <a:endParaRPr lang="en-US" sz="1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луговые растения приспосабливаются к жизни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33960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стебли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луговых растений стебли тонкие, но прочные. Они не ломаются так легко от ветра и помогают цветам тянуться к солнцу, не падая на землю.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33960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листья меньше теряют влагу и лучше переносят сухую погоду. Это помогает растениям сохранять силы, когда солнце припекает особенно щедро.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58812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 добывают воду из нижних слоёв почвы. Благодаря им растения могут пережить засуху и быстрее восстановиться после вытаптывания.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588125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некоторых растений уносит ветер, а другие цепляются за шерсть животных. Так луг расселяется дальше и каждый год обновляет свой зелёный наряд.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после дождя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2300" y="104748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капли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смягчает сухую землю и наполняет её влагой. Луг сразу меняется: воздух становится свежим, а трава словно вздыхает с облегчением.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546950" y="1968897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оживают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расправляются, и цветы выглядят ярче. На мокрой траве особенно заметны капли, которые блестят, как маленькие бусинки.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2225" y="2966799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выходят наружу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из укрытий появляются насекомые и улитки. Им нравится влажная погода, а растениям она помогает расти быстрее и крепче.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46950" y="392267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сила для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помогает семенам прорастать и поддерживает молодые побеги. Для луга дождь — это не просто вода, а настоящий запас сил.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луг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Бумага, пластик и стекло мешают растениям и животным. Если убрать мусор, луг останется чистым, красивым и безопасным для всех его жителей.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жечь сухую траву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сухой траве прячутся насекомые, паучки и маленькие зверьки. Огонь может уничтожить их дом за несколько минут, а природе нужно долго восстанавливаться.
</a:t>
            </a:r>
            <a:endParaRPr lang="en-US" sz="1119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Ходить осторожно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вытаптывание ломает стебли и портит почву. Лучше идти по тропинке и любоваться лугом, не превращая его в вытоптанную дорожку.
</a:t>
            </a:r>
            <a:endParaRPr lang="en-US" sz="1188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рвать всё подряд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срывать все цветы, растения не смогут образовать семена. Тогда на лугу станет меньше цветов, а потом и меньше насекомых.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интересного можно заметить на лугу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33960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на траве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 стеблях можно увидеть блестящие капли росы. Они похожи на маленькие зеркальца и делают луг особенно свежим и красивым.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33960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на крыльях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бабочек крылья бывают очень яркими и разными. Если присмотреться, можно заметить тонкие линии, пятнышки и настоящие цветные узоры.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58812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зверьков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высокой траве можно разглядеть тропинки и примятые стебли. Они подсказывают, где бегали полёвки, мыши или другие маленькие жители луга.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588125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Меняющийся луг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луг спокойный и пахнет свежестью, днём он шумный и яркий, а вечером затихает. Один и тот же луг каждый раз выглядит по-новому.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луг важен для природы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даёт пищу многим насекомым, птицам и мелким зверям. Без него им было бы труднее находить еду и выращивать потомство.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растениям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помогает цветам и травам размножаться, потому что насекомые переносят пыльцу, а ветер и животные разносят семена дальше.
</a:t>
            </a:r>
            <a:endParaRPr lang="en-US" sz="1188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разных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траве и почве живут самые разные организмы. Такое соседство помогает сохранять богатство природы и не даёт многим видам исчезнуть.
</a:t>
            </a:r>
            <a:endParaRPr lang="en-US" sz="1188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и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удерживает влагу в почве и делает пейзаж живым и ярким. Он украшает природу и делает её добрее к своим обитателям.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— большой зелёный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живёт благодаря солнцу, воде, почве и своим жителям. Здесь всё связано и всё важно. Если беречь этот зелёный дом, он будет радовать нас ещё очень долго.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2026-05-26T10:23:34Z</dcterms:created>
  <dcterms:modified xsi:type="dcterms:W3CDTF">2026-05-26T10:23:34Z</dcterms:modified>
</cp:coreProperties>
</file>