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модернизация: два исторических примера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мира, одна логика модернизации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сравнение эпох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не сами эпохи, а способы управления: кто принимает решения, как собирают ресурсы и какие последствия дают реформы.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идея сравнения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модернизация влияет на экономику, общественные отношения и политическое равновесие. Именно здесь проявляются сходства исторических механизмов.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города важны право, привилегии и цехи; для СССР — партийное руководство, план и административная перестройка. Логика контроля менялась, но не исчезала.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вектор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город и СССР 1953–1963 гг. перестраивали управление, чтобы сделать систему более управляемой и результативной. В центре изменений стояли правила, а не только люди.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ускорения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случаях новые механизмы ускоряли развитие, но усиливали напряжение между центральной властью и местными структурами. Это делало реформы одновременно полезными и конфликтными.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почему возникали города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часто росли там, где было удобно собирать людей и товары: у переправ, мостов и пересечений дорог. Такое положение облегчало торговлю и взимание пошлин.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и ярмарочные города развивались быстрее благодаря обмену и временным потокам купцов. Портовые центры получали дополнительное преимущество за счёт дальних связей.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притяжения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Монастыри, замки и резиденции властей тоже притягивали население. Рядом с ними формировались поселения, где спрос на услуги, ремесло и снабжение был особенно устойчивым.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возникал там, где совпадали потоки людей, денег и налогов. Именно это сочетание делало поселение экономически выгодным и политически значимым.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городские институты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власти, регулирования и обмена в средневековом городе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716480"/>
            <a:ext cx="375900" cy="33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733157"/>
            <a:ext cx="375600" cy="300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52242"/>
            <a:ext cx="375600" cy="300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города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Ремесленное 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6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 было основой городской экономики: мастерские производили повседневные товары, а опыт и навыки передавались внутри профессии. Качество изделия напрямую влияло на репутацию мастера.
</a:t>
            </a:r>
            <a:endParaRPr lang="en-US" sz="1395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Цеховое регулирование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Цехи определяли правила профессии: контролировали обучение, допуск к мастерству и стандарты работы. Это защищало рынок от хаоса, но сдерживало конкуренцию и рост числа производителей.
</a:t>
            </a:r>
            <a:endParaRPr lang="en-US" sz="1395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 пошлины
</a:t>
            </a:r>
            <a:pPr algn="l" indent="0" marL="0">
              <a:lnSpc>
                <a:spcPct val="100000"/>
              </a:lnSpc>
              <a:buNone/>
            </a:pPr>
            <a:r>
              <a:rPr lang="en-US" sz="6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связывала город с ближайшей округой и дальними регионами. Через неё проходили деньги, сырьё и готовые товары, а также взимались пошлины и рыночные сборы.
</a:t>
            </a:r>
            <a:endParaRPr lang="en-US" sz="1395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доходы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город получал не только от торговли, но и от аренды лавок, сборов на рынках и участия в ярмарках. Экономика была многоканальной и зависела от оборота.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общество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верхушка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вершине стоял патрициат: богатые семьи контролировали должности, землю, торговые связи и часть городской политики. Их влияние опиралось на деньги, связи и право.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составляли основную производящую силу города. Они работали в мастерских, входили в цехи и защищали свои интересы через корпоративные правила и общинные связи.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Наёмные работники и беднейшие жители зависели от заработка и часто не имели устойчивых прав. Их положение делало их особенно уязвимыми к кризисам и росту цен.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78593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напряжения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возникали из-за налогов, доступа к управлению и распределения статуса. Внутри города шла постоянная борьба между стремлением к порядку и борьбой за влияние.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пространство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стены не только защищали от внешней опасности, но и обозначали границу правового пространства. За стенами начинался другой порядок, подчинённый иным правилам.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самоуправления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Ратуша символизировала самоуправление и участие горожан в решении общих дел. Именно здесь городская власть демонстрировала свою автономию и правовой статус.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и площадь были местом обмена, встреч и объявления новостей. Здесь сходились торговля, городская политика и повседневная жизнь жителей.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уклад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или главная церковь задавали духовный ориентир городской жизни. Узкие улицы, мастерские и дома показывали, насколько тесно были связаны труд, вера и социальный порядок.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город в выводе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0017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город был не просто поселением, а центром собственной организации. В нём переплетались хозяйство, управление и общественные отношения, образуя устойчивую городскую систему.
</a:t>
            </a:r>
            <a:endParaRPr lang="en-US" sz="1196" dirty="0"/>
          </a:p>
        </p:txBody>
      </p:sp>
      <p:sp>
        <p:nvSpPr>
          <p:cNvPr id="10" name="Text 3"/>
          <p:cNvSpPr txBox="1"/>
          <p:nvPr/>
        </p:nvSpPr>
        <p:spPr>
          <a:xfrm>
            <a:off x="485369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города росла вместе с торговлей, ремеслом и цехами. Чем активнее был обмен, тем заметнее становились самостоятельность и политический вес городского сообщества.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10025" y="3684042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самоуправлении город не был полностью независим. Его права определялись привилегиями, а власть сеньора или короля оставалась важным пределом городской автономии.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стал отправной точкой для поиска более гибкой модели управления и осторожной десталинизации.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дата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точкой отсчёта для перемен в СССР
</a:t>
            </a:r>
            <a:endParaRPr lang="en-US" sz="3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съезд КПСС в 1956 году стал символом разрыва с личной диктатурой и началом публичного пересмотра прежней политической модели.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съезд КПСС, 1956 год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съезд КПСС стал символом политических перемен.
</a:t>
            </a:r>
            <a:endParaRPr lang="en-US" sz="3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центра к регионам и обратно
</a:t>
            </a:r>
            <a:pPr algn="l" indent="0" marL="0">
              <a:lnSpc>
                <a:spcPct val="80000"/>
              </a:lnSpc>
              <a:buNone/>
            </a:pPr>
            <a:r>
              <a:rPr lang="en-US" sz="7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управления экономикой при Н. С. Хрущёве: от центральных министерств к совнархозам, при сохранении планового контроля.
</a:t>
            </a:r>
            <a:endParaRPr lang="en-US" sz="286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1953–1963: главные реформы и повороты
</a:t>
            </a:r>
            <a:endParaRPr lang="en-US" sz="2933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шли неравномерно: за быстрыми политическими решениями следовали хозяйственные эксперименты, которые меняли приоритеты и способы управления.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реформ СССР 1953–1963 гг.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как реформы накапливались поэтапно: от политического перелома к управленческим и хозяйственным экспериментам, а затем к росту трудностей.
</a:t>
            </a:r>
            <a:endParaRPr lang="en-US" sz="95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реформ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Жилищное строительство стало самым заметным социальным результатом десятилетия: новые квартиры и массовые кварталы постепенно улучшали быт, хотя качество и инфраструктура часто отставали от ожиданий.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Потребительский рынок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товаров повседневного спроса росло быстрее, чем раньше, поэтому у многих людей появились более доступные одежда, обувь и бытовые предметы, но дефицит не исчез.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школ, техникумов и вузов дало молодёжи больше шансов на социальный подъём, а образование стало важным каналом мобильности и профессионального роста.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78593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управление оставались уязвимыми: планы часто срывались, реорганизации шли одна за другой, а нехватка товаров и продовольствия подрывала доверие к переменам.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Десятилетие реформ показало, что даже после ослабления личной власти система оставалась жёстко централизованной и не отказалась от партийного контроля.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1953–1963 гг.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лет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занял основной цикл преобразований между 1953 и 1963 годами.
</a:t>
            </a:r>
            <a:endParaRPr lang="en-US" sz="3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ключевым параметрам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сопоставляет, как в двух эпохах менялись власть, контроль, ресурсы и конфликты между центром и местными структурами.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 теме презентации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случаях управление усложнялось ради большей управляемости, но источники легитимности были разными: город опирался на привилегии, СССР — на партийно-государственную систему.
</a:t>
            </a:r>
            <a:endParaRPr lang="en-US" sz="102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черты и различия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модернизации тоже различался: город получал больше самостоятельности, а СССР — более сложную, но не более свободную управленческую машину.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центра и местных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интересы постоянно сталкивались с верховной властью. Для горожан это означало борьбу за автономию, для советских структур — спор о границах полномочий и темпе реформ.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механизм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городе, и в СССР центр стремился навести порядок, собрать ресурсы и сделать управление предсказуемым. Реформы не устраняли конфликты, а лишь переводили их в более организованную форму.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город строился на привилегиях, рынке и договоре между общиной и властью. Советская система опиралась на план, вертикаль решений и идеологическое единство.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времени СССР 1953–1963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последовательность показывает, как политический перелом 1953 года постепенно перешёл в серию реформ, а затем — в нарастающие хозяйственные трудности.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СССР 1953–1963 гг.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времени подчёркивает: реформы были серией последовательных поворотов, а не единой программой, поэтому изменения сопровождались нестабильностью и новыми противоречиями.
</a:t>
            </a:r>
            <a:endParaRPr lang="en-US" sz="9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по функции и месту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пути товаров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город жил на пересечении дорог, у мостов и переправ. Здесь сходились купцы, ремесленники и сборщики пошлин, а площадь становилась местом не только обмена, но и городских решений.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под защитой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Укреплённый город при замке или монастыре рос там, где важны были защита и власть. Стены, башни и ворота напоминали, что безопасность и контроль были частью городской функции.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ярмарок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Ярмарочный узел возникал временно, но влиял на целый регион. На дни торговли сюда стекались люди из окрестных земель, а вместе с ними — деньги, новости и новые связи.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как проверка системы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модернизация может усиливать управляемость, но не устраняет противоречий. И средневековый город, и СССР 1953–1963 гг. менялись через перераспределение власти, однако цена реформ была разной.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2026-07-26T06:19:22Z</dcterms:created>
  <dcterms:modified xsi:type="dcterms:W3CDTF">2026-07-26T06:19:22Z</dcterms:modified>
</cp:coreProperties>
</file>