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 в XIV — начале XX века: главные этапы развития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книжной традиции к лабораторному опыту: гуманизм, печать, революции мысли и модерн.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Европа выходит из средневековой замкнутости: растут города, торговля, университеты и королевская власть. Италия раньше других формирует центры Возрождения. К XVIII–XIX векам наука и искусство тесно связываются с государством, промышленностью и прессой; к началу XX — ускоряются перемены в культуре и знаниях.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основы науки и образования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приходилась на богословие и схоластику, а также на авторитет античных авторов — прежде всего Аристотеля. Рассуждать было важно, но экспериментальная проверка оставалась второстепенной.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служила общим языком науки и образования, соединяя ученых разных стран. Астрономия, медицина, философия и право развивались в рамках традиционной картины мира, связанной с книгой.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позднего Средневековья сохранялись в монастырях, скрипториях и университетах Болоньи, Парижа, Оксфорда и Саламанки, где обучение строилось на систематизации и переписывании текста.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выдвинул в центр человека: его разум, достоинство и способность улучшать мир. Интерес к античности проявился в изучении греческих и латинских текстов, а также в внимании к истории и риторике.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 Боккаччо стали символами раннего гуманизма, а Леонардо да Винчи соединил искусство, анатомию, инженерию и наблюдение природы. Для изображения уместны книги, чертежи и мастерская, где встречаются живопись и техника.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Возрождение и гуманизм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 распространение знаний в Европе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снизила стоимость и ускорила изготовление книг, расширив аудиторию школ, университетов и научной переписки.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тренда видно, что печать сделала знания более тиражируемыми и менее зависимыми от переписчиков, что ускорило культурные изменения в Европе.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Гутенберг, около 1450 года; качественные тенденции распространения печати по Европе (точные числа в одном срезе не приводятся).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XVI–XVII веков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1543 — гелиоцентризм Коперника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предложил гелиоцентрическую систему: Земля движется вокруг Солнца. Идея изменила представление о месте человека в космосе и задала новый горизонт для расчётов и наблюдений.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1609–1610 — опыты Галилея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отстаивал ценность наблюдения и опыта, применяя телескоп. Его исследования движения тел показывали, что природу можно описывать через измерения и проверяемые результаты.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1687 — механика Ньютона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в 1687 году сформулировал закон всемирного тяготения и основы классической механики. Наука укрепилась как система проверяемых законов, выражаемых математически.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научный метод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проверке: идея повторяемости, измерений и публикации результатов отличала науку Нового времени от опоры на один авторитет.
</a:t>
            </a:r>
            <a:endParaRPr lang="en-US" sz="8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958" y="1564732"/>
            <a:ext cx="359775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разум, образование и общественная польза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как инструмент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считали разум ключом к познанию. Они связывали научное мышление с улучшением общества: от критики ошибок до поиска рациональных решений для повседневной жизни.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предрассудков и произвола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Вольтер, Монтескьё, Руссо, Дидро и другие авторы выступали против невежества и сословных привилегий. Их аргументы учили сомневаться в привычных порядках и различать право и власть.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«Энциклопедия» как карта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«Энциклопедия» Дидро и д’Аламбера систематизировала знания своего времени, показывая связи между науками и ремёслами. Это укрепляло образование и делало знания доступнее для читателя.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связывали развитие науки с воспитанием личности и гражданина. Образование расширяло возможности людей и помогало улучшать общественную жизнь через более осознанные правила и ответственность.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в индустриальную эпоху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Пар, скорость и новая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наука всё чаще работала на практику: паровая машина стала символом перехода от ручного труда к индустрии. Железные дороги ускорили перевозки и изменили ритм городов. На практике это означало спрос на инженеров и новые знания для производства.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Телеграф: время стало измеримым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сократил расстояния между людьми и организациями: сообщения стали приходить почти мгновенно. Для общества это было больше, чем технология — менялось управление, торговля и повседневная коммуникация. Научные идеи превращались в инфраструктуру, которую можно было расширять и обслуживать.
</a:t>
            </a:r>
            <a:endParaRPr lang="en-US" sz="739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химия как двигатель прогресса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химическая промышленность перестраивали быт и производство: от материалов и освещения до технологических процессов. Когда фабрики росли, требовались специалисты — механики, химики и врачи. Так наука напрямую включалась в экономику и здоровье людей.
</a:t>
            </a:r>
            <a:endParaRPr lang="en-US" sz="7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8211" y="1162275"/>
            <a:ext cx="4627579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научные открытия XIX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идеи ученых быстро становились основой для техники, медицины и объяснения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разных сфер объединяет общий механизм: наблюдения и теория быстро переводились в практику — через технологические решения, улучшение здравоохранения и новое объяснение природных процессов. 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ключевым фигурам и направлениям науки XIX века (в рамках предоставленного конспекта).
</a:t>
            </a:r>
            <a:endParaRPr lang="en-US" sz="5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и общественные проблемы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Диккенс, Оноре де Бальзак, Лев Толстой, Федор Достоевский и Иван Тургенев выводили на первый план семейные конфликты, нравственный выбор и внутренний мир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главным инструментом анализа личности и общества: через сюжетные столкновения раскрывались нормы, ожидания, давление города и последствия индустриальных перемен.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показать жизнь без идеализации: писатели обращались к бедности, неравенству и повседневным трудностям, чтобы читатель увидел социальные причины поступков героев.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темы труда, образования и справедливости: литература напоминала, что ответственность человека перед другими — не абстракция, а ежедневная практика.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театр XIX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укрепились национальные музыкальные школы: композиторы опирались на местные традиции, язык и исторические сюжеты, делая музыку узнаваемой частью культурной идентичности.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заметных фигур — Фредерик Шопен, Джузеппе Верди, Рихард Вагнер и Петр Чайковский; их произведения поддерживали интерес к национальному характеру и памяти народа.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Опера, симфония и концерт стали важными жанрами городской культуры, а театры превратились в центры общественной жизни, где разные слои общества обсуждали актуальные идеи.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XIX века прошла путь от академических канонов к более «приближенной к жизни» манере изображения: художники внимательнее смотрели на повседневность, свет и случайные, мгновенные эффекты.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Реалисты, в том числе Гюстав Курбе, показывали труд и быт обычных людей, а импрессионисты — Клод Моне, Огюст Ренуар, Эдгар Дега — передавали изменчивость освещения, цвет и движение.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XIX века: от реализма к импрессионизму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массовой культуры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механизмом становились газеты и журналы: они расширяли круг читателей, а удешевление печати делало книги и популярные издания регулярной частью городской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показывает: чем шире становилось школьное обучение и читательская аудитория, тем активнее культура выходила за пределы узких элит и закреплялась в повседневности.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тенденций по XIX — началу XX века; цифры на диаграмме — условные индексы, не отражающие точную статистику.
</a:t>
            </a:r>
            <a:endParaRPr lang="en-US" sz="5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Профессионализация науки в XIX веке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наука все чаще становилась профессией: складывались устойчивые правила, институты и роли исследователей, а результаты требовали подтверждения и обсуждения.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Расширялись университетские кафедры, лаборатории и научные журналы; академии и научные общества поддерживали регулярные исследования, связывая их с проверкой коллегами.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выставки и конгрессы помогали формировать единое научное пространство Европы и США, а ученый все чаще работал как специалист в конкретной области.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научного открытия к практическому применению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связи «проблема → исследование → внедрение» в XIX веке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65028"/>
            <a:ext cx="4122000" cy="14911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начала XX века: новые художественные направления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 модерности выражался не только в сюжетах, но и в том, как художники строили образ: через намек, скорость, новые формы или эксперимент с композицией.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общую тенденцию: искусство становится лабораторией идей, где меняются способы видеть и передавать смысл — от символического намёка до радикального эксперимента.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направлениям модернизма и авангарда в начале XX века (по представленному в outline набору примеров).
</a:t>
            </a:r>
            <a:endParaRPr lang="en-US" sz="5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 рубеже XIX–XX веков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материи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конца XIX — начала XX века показали, что представления об атоме требуют пересмотра: речь шла об электроне, рентгеновских лучах и радиоактивности.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объект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развивались психология, социология и антропология: они изучали поведение и устройство общества, а также то, как культура влияет на человека.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всё заметнее отражались в практических технологиях: менялись связь, транспорт и производство, а вместе с ними — повседневные привычки людей.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медицину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постепенно усиливали роль точных методов в медицине, повышая интерес к диагностике и профилактике, а также к систематическому развитию здравоохранения.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общеевропейской культуре XIX — начала XX века
</a:t>
            </a:r>
            <a:endParaRPr lang="en-US" sz="2245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влияния и национальные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культура сочетала европейские художественные импульсы и собственные традиции. В литературе мировое значение получили Пушкин, Гоголь, Толстой и Достоевский, а культурная значимость идей ощущалась в общественных спорах.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образования и культурной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выделялся Петр Чайковский, в живописи — Илья Репин и Валентин Серов. Российские университеты, театры, музеи и выставки работали как важные площадки образования и публичного обсуждения искусства.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рукописной культуры к современному научному мышлению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XIV — начала XX века Европа и Россия прошли путь от рукописной культуры к печати, школе, лабораториям и массовой прессе. Наука закрепила эксперимент и математику, а культура стала более доступной.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2026-05-12T22:23:46Z</dcterms:created>
  <dcterms:modified xsi:type="dcterms:W3CDTF">2026-05-12T22:23:46Z</dcterms:modified>
</cp:coreProperties>
</file>