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это мысли, собранные в порядок и связанные по смыслу.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вокруг нас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текст в книге, на вывеске, в записке и в сообщении. Он может быть совсем коротким или длинным, но всегда помогает людям понимать друг друга и узнавать новое.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текста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предложения не стоят как попало. Каждое из них помогает понять следующее, поэтому читать такой набор легко и интересно.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предложения в тексте объединены одной темой. Если речь идёт об одном предмете, событии или человеке, текст звучит цельно и понятно.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предложения без связи — это ещё не текст. Чтобы получился настоящий текст, нужен смысл, порядок и дружная работа всех частей.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котёнка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девочка написала текст о маленьком рыжем котёнке. Сначала она рассказала, как он появился дома, потом — как играл с клубком, а в конце — как уснул на диване. Всё стало очень понятно и мило.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школьный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составил текст о своём дне в школе. В нём было утро, уроки, перемена и дорога домой. Когда тема одна, предложения не разбегаются в разные стороны и читаются как аккуратная дорожка.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осенний парк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описала осенний парк: жёлтые листья, прохладный ветер и тихие дорожки. Читатель сразу представил картину. Одна тема помогла собрать слова в спокойный и ясный текст.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может быть текст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помогает не потеряться среди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подход к анализу текста в начальной школе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она одна, как у хорошего ответа на вопрос: «Что хотел сказать автор?»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части появляются главные события, признаки или объяснения. Именно здесь текст становится самым интересным и подробным.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подводит итог, завершает мысль или аккуратно ставит точку. После него текст кажется законченным.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читатель узнаёт, о чём будет текст. Автор называет тему и приглашает заглянуть дальше.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текст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темы к готовому связному тексту.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предложения держатся вместе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он, она, они заменяют уже известные слова и делают текст красивее. Благодаря им не приходится повторять одно и то же слишком часто.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важное слово повторяется ещё раз, чтобы читатель не потерял тему. Так предложения словно берутся за руки и идут вместе по одной дорожке.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потом, затем, ещё, вдруг показывают, что было раньше, что случилось после и где начинается новое событие. Текст становится понятнее и живее.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связаны не только словами-связками, но и общей мыслью. Если одно предложение помогает понять другое, текст звучит дружно и цельно.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слов может выглядеть как кучка игрушек на полу: слова есть, а порядка нет. Без смысла и связи они ещё не превращаются в текст.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слова работают вместе и помогают друг другу. Тогда читатель понимает, о чём идёт речь, и может легко представить картину, как в коротком рассказе.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набор слов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1319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5425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тексты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Текст-описание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увидеть предмет или героя глазами. В нём много слов о цвете, размере, форме, звуке и настроении, чтобы картинка стала ясной.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Текст-рассказ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рассказывает, что было сначала, потом и в конце. В таком тексте обычно есть события, герои и маленькое приключение, даже если оно совсем простое.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Текст-объяснение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на вопросы почему и как. Такой текст помогает понять правило, способ действия или простое явление без лишней путаницы и тайных хитростей.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текст-рассказ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начинаются с первого шага: герой что-то увидел, сделал или услышал. Читатель сразу понимает, кто участвует в истории и где всё происходит.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действие развивается: появляется новое событие, встреча или неожиданность. Именно эта часть делает рассказ живым и интересным, как маленькое приключение.
</a:t>
            </a:r>
            <a:endParaRPr lang="en-US" sz="1139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завершается. Герой что-то понимает, получает результат или находит решение. После этого рассказ становится цельным и понятным.
</a:t>
            </a:r>
            <a:endParaRPr lang="en-US" sz="11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помогает увидеть предмет глазами. Оно называет его признаки: цвет, размер, форму, запах, звук или настроение. Благодаря этому в воображении сразу появляется ясная картинка.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чаще всего встречаются прилагательные и слова, которые уточняют детали. Они не рассказывают, что случилось, а показывают, какой предмет или герой.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должно быть точным и аккуратным. Если признаки подобраны удачно, читателю легко представить котёнка, игрушку, комнату или осенний лист почти как на картинке.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можно встретить в загадке, рассказе или учебнике. Он помогает не просто назвать предмет, а внимательно рассмотреть его и заметить важные особенности.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текст-описание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текст-объяснение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отвечает на вопросы почему и как. Оно помогает разобраться в правиле, действии или явлении, не заставляя догадываться самому, как будто кто-то спокойно показывает дорогу.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важны ясные слова и короткие предложения. Они идут по порядку, чтобы мысль не прыгала с места на место, словно мячик на перемене.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часто встречается в учебнике, в памятке и в ответе на вопрос. Оно помогает понять, что нужно делать и почему именно так, а не иначе.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объясняет хорошо, после чтения становится светлее в голове. Новое уже не пугает, а превращается в понятную и аккуратную мысль.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заголовок не болтает лишнего. Он сразу намекает, о ком или о чём пойдёт речь, и помогает читателю настроиться на нужную тему.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заголовку легко догадаться 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заголовок удачный, текст хочется открыть. Он вызывает интерес и подсказывает, чего ждать дальше: истории, описания, объяснения или маленького открытия.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заголовок помогает читателю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чтения помогает быстро найти тему, главную мысль и связь между предложениями.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тему и решают, о чём будет рассказ. Затем собирают только нужные мысли, чтобы текст не расползался в разные стороны, как котёнок за клубком.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предложения ставят по порядку: сначала главное, потом подробности, а в конце — итог. Такой порядок помогает читателю идти за мыслью без остановок.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завершение текст перечитывают и убирают повторы. Проверяют, всё ли понятно, нет ли лишних слов и не потерялась ли связка между предложениями.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простой текст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сбилась с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хотел рассказать о походе в парк, но вдруг начал говорить о завтраке, потом о собаке соседа и ещё о домашнем задании. Слушатель быстро запутался. История стала похожа на рюкзак, в который сложили всё подряд без порядка.
</a:t>
            </a:r>
            <a:endParaRPr lang="en-US" sz="953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конец потерялся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рассказе было много интересных слов, но он остановился прямо посередине. Читатель ждал завершения, как ждут последний кусочек печенья, а его всё не было. Без конца текст кажется незавершённым и немного обижает.
</a:t>
            </a:r>
            <a:endParaRPr lang="en-US" sz="97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которые утомляют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три раза подряд написала: «Кошка была пушистая». Потом ещё раз повторила то же самое почти без изменений. Читать стало скучно. Когда слова повторяются без нужды, текст теряет лёгкость и перестаёт звучать живо.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неудачного текста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текст нужен школьнику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текст нужен для упражнений, заметок и коротких ответов. Он учит выражать мысль аккуратно, чтобы учитель понял её без угадывания.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читать задания, узнавать новое и разбираться в правилах. На уроке без него не обойтись: он ведёт ученика от вопроса к ответу.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текста можно быстро написать привет, просьбу или новость. Даже короткое сообщение передаёт настроение и помогает быть на связи.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списке дел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не забыть важные дела: взять сменную обувь, собрать рюкзак, полить цветок. Такой список работает как маленький помощник для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из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книга лежит на полке много лет, но текст в ней всё ещё живёт. Сегодня её открывает школьник и знакомится с мыслями человека, который писал очень давно. Так слова умеют путешествовать через время.
</a:t>
            </a:r>
            <a:endParaRPr lang="en-US" sz="950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которое добежало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отправила короткое сообщение: «Не забудь зонт!» Через несколько секунд ребёнок уже знал, что делать. Текст помогает передавать важные мысли быстро и точно, даже если люди находятся далеко друг от друга.
</a:t>
            </a:r>
            <a:endParaRPr lang="en-US" sz="886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 ночь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взрослый читает сказку, и обычные буквы превращаются в лес, замок и смелого героя. Текст умеет не только сообщать факты, но и рисовать в воображении целые миры.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хранит и передаёт мысли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наш помощник в мире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связывает предложения, помогает говорить по делу и делиться мыслями. Он рассказывает, описывает и объясняет. Когда мы умеем понимать и составлять текст, читать и учиться становится намного легче.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2026-05-21T16:39:09Z</dcterms:created>
  <dcterms:modified xsi:type="dcterms:W3CDTF">2026-05-21T16:39:09Z</dcterms:modified>
</cp:coreProperties>
</file>