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Meidän asuntomme / Наша квартира: слова для разговора о доме по-английски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 слова про квартиру: комнаты, мебель и действия. Говорим коротко: “This is my room” и “There is a sofa”.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разговор о квартире так важен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каждый день рядом с ребёнком, поэтому английские слова легко «прилипают» к реальным предметам. В 4 классе обычно учат названия комнат, мебель и простые фразы о том, что находится в доме. Мы тоже говорим короткими репликами и отвечаем на вопросы: Where is the bed? Is there a table?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говорят apartment, часто представляют многоэтажный дом и отдельную квартиру внутри. На картинке ребёнку легко узнать здание, дверь и окна. Потом можно «зайти» внутрь и назвать комнаты, будто это свой маршрут по дому.
</a:t>
            </a:r>
            <a:endParaRPr lang="en-US" sz="1072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Apartment: дом, где окна смотрят на улицу
</a:t>
            </a:r>
            <a:endParaRPr lang="en-US" sz="112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flat используется в британском английском и тоже означает квартиру. Детям помогает визуал: подъезд, дверь, лестница и комнаты внутри. Так появляется связь между словом и местом, где живёт семья.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Flat: квартира в британском звучании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 — это не просто здание. Это место, где живёт семья и где человеку спокойно и уютно. На примере картинок: рядом человек, вещи в комнате, привычные занятия. Ребёнку проще объяснить, почему ему нравится «его дом».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Home: уют, где всё знакомо
</a:t>
            </a:r>
            <a:endParaRPr lang="en-US" sz="1553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Квартира по-английски: apartment, flat, home
</a:t>
            </a:r>
            <a:endParaRPr lang="en-US" sz="208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237" y="1392109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6425" y="2097284"/>
            <a:ext cx="511200" cy="408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237" y="4181428"/>
            <a:ext cx="5055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Комнаты квартиры: основные слова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 — гостиная или общая комната. Там часто отдыхают всей семьёй. На уроке удобно показать картинку и связать слово с понятными предметами рядом: sofa, TV.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 — спальня. Здесь важно не только назвать комнату, но и вспомнить, что обычно бывает рядом: bed, lamp, окно. Так слово становится частью знакомой картины.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 — кухня. Это место для еды и повседневных дел. Дети легко запоминают слово, когда видят table, fridge или stove на картинках или в классе.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Kitchen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 — ванная комната. Ребёнок сразу понимает, для чего она нужна: чистота и утренние/вечерние привычки. Слово хорошо усваивается через действия: wash, brush teeth.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Bathroom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 и corridor — пространство у входа и проход между комнатами. Balcony — балкон. Эти слова помогают описывать, куда ведёт дверь и где можно «остановиться» по дороге.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Hall / corridor / balcony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Прихожая: вещи у входа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прихожей обычно есть coat, jacket, shoes, umbrella. Рядом могут стоять mirror, shelf и hook. Так ребёнку легче понять, о чём говорят, когда впервые встречаешь гостей.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английских фразах мы тренируем действия: hang the coat, put on shoes, leave the bag, stand by the door. Эти связки помогают рассказывать «что делаю и где лежит». Семь секунд — и готово!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квартиры к коротким предложениям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шага за шагом: apartment/flat → home → комнаты → мебель → there is / there are.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3500" y="2077064"/>
            <a:ext cx="33705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4181428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0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Кухня: место для еды и слов о предметах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кухне слово table помогает говорить о месте для еды. Можно добавить chair и потренировать фразу: There are four chairs. Всё легко показывать на картинке.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Table и стулья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Fridge — холодильник. Дети быстро запоминают слово, потому что оно рядом с реальной жизнью. Пример: There is a fridge in the kitchen. Холодильник «главный помощник»!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Fridge и ежедневные продукты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Stove — плита. В теме появляются глаголы eat, cook, drink. Это помогает связывать предмет и действие: готовим, едим, пьём. Слова становятся живыми.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Stove и приготовление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Cupboard — шкафчик для хранения. Он помогает объяснить, где лежит посуда. На практике звучит: The cup is on the table. Так появляется связь «где?» и «что?».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Cupboard и хранение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Sink — раковина, а cup и plate — посуда. Фразы короткие: The cup is on the table. А ещё можно говорить: wash и выполнять «мысленную уборку» после еды.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Sink, cup и plate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Гостиная и детская комната: отдых, игры, книги
</a:t>
            </a:r>
            <a:endParaRPr lang="en-US" sz="2289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room: мягкий отдых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Living room часто содержит sofa, armchair, TV, lamp, carpet, shelf. Эти предметы легко найти глазами: они «живут рядом». Дети выбирают, чем заняться: read, rest или watch TV.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Bedroom / children’s room: спокойные занятия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bedroom или children’s room обычно есть bed, pillow, blanket, toy, book, desk. Там подходят слова play, draw и sleep. Так ребёнок учится рассказывать о тихом времени в своей комнате.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комната: слова о чистоте и распорядке дня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bathroom встречаются bath, shower, mirror, towel, soap. Эти слова показывают, что здесь заботятся о чистоте. Для 4 класса важно, чтобы ребёнок мог назвать предметы и узнать их на картинке.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 личные привычки с короткими действиями: wash hands и look in the mirror. Такой формат помогает связать лексику с реальным утром и вечером. Получается простая история без сложных слов.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полости рта нужны слова toothbrush и tap, а также sink. Можно говорить: brush teeth и умываться. Дети учатся описывать порядок шагов, как маленькую последовательность команд для себя.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ванной комнаты помогает говорить о распорядке дня. Например: утром — умыться, вечером — принять душ. Короткие фразы делают разговор уверенным: два-три слова, и мысль понятна.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мебели: table, chair, sofa, bed. Эти предметы встречаются почти в каждой комнате, поэтому их постоянно используют в упражнениях. Дети быстро учатся связывать предмет и место в комнате.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нужные слова: wardrobe, shelf, desk, lamp, carpet. Они помогают сделать рассказ интереснее: где стоит лампа, что лежит на полке, где хранится одежда. Сравнение идёт легко: большой/маленький.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закрепить слова, можно использовать простые уточнения: a big sofa, a small table, a new lamp. А затем добавлять место: on the table, next to the sofa. Так появляются готовые модели для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в квартире: самые нужные слова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рассказать о квартире по-английски, нужны предлоги in, on, under, next to, behind, in front of, between. Они отвечают на вопрос «где?» и помогают детям не путаться, а говорить точно.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The ball is under the bed. The lamp is next to the sofa. The book is on the shelf. С этими словами любая картинка в классе превращается в понятное предложение.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что находится: простые предлоги места
</a:t>
            </a:r>
            <a:endParaRPr lang="en-US" sz="24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короткого предложения о квартире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There is / There are → предмет → место → уточнение (вопросы: Is there…? Are there…?)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325" y="1392109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9237" y="2077064"/>
            <a:ext cx="50557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412" y="2781486"/>
            <a:ext cx="39322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325" y="3484420"/>
            <a:ext cx="449400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9237" y="4181428"/>
            <a:ext cx="50557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чтобы описать комнату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 small помогают сказать, что находится в комнате, как будто ты измеряешь глазами. Например: a small table или a big sofa. Это легко для 4 класса.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Размер: big / small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clean подходит, когда хочется описать порядок. Можно сказать: a clean room или a clean bathroom. Так дети учатся связывать слово с реальной картинкой и привычками.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Чистота: clean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tidy показывает, что в комнате убрано. Часто встречается сочетание a tidy room. Дети любят такие фразы, потому что они звучат как «мне нравится мой порядок!».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Аккуратность: tidy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Bright описывает комнату, где много света. Удобно использовать выражение a bright kitchen. Дети могут сравнивать: где светлее — у окна или у шкафа.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 и приятно: bright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Cosy и nice передают настроение. Хорошо запоминаются фразы a cosy bedroom и a nice room. Это помогает рассказывать о чувствах, а не только перечислять предметы.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Уют: cosy / nice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вещи в квартире: что дети могут назвать по-английски
</a:t>
            </a:r>
            <a:endParaRPr lang="en-US" sz="1891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квартире часто есть toys, books, photos, drawings, games, souvenirs. Эти слова легко связать с личным опытом ребёнка и семейными историями. Так урок становится «про себя», а не «про слова».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сказать простыми фразами: My book is on the shelf. This is my favourite toy. These are family photos. Такие предложения тренируют и лексику, и умение находить место предмета в комнате.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662" y="1532833"/>
            <a:ext cx="505575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9750" y="2415515"/>
            <a:ext cx="449400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1663" y="417882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дела на английском языке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clean и tidy up помогают говорить о том, что наводят порядок дома. Полезные связки: tidy up the room и put things in the right place.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и порядок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wash нужен, когда дети рассказывают о повседневной помощи. Например: wash the dishes. Можно показывать действия и проговаривать их по шагам.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Мыть посуду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легко запоминают open и close, потому что действия заметны сразу. Практикуйте: open the window и close the door. Это тренирует смысл без сложной грамматики.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и дверь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look помогает описывать привычные действия: посмотреть, проверить, найти. Связка может быть короткой: look at the book or look at the shelf. Движение делает слово «своим».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и находить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 и вечер в квартире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Утро: пробуждение и начало дня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теме звучат wake up, get up, wash, eat breakfast. Дети представляют, что происходит последовательно: сначала просыпаются, затем умываются и завтракают. Так слова «пришиваются» к привычкам.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вечер: учёба, отдых и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подходят study, play, read, rest. Вечером используются watch TV, have dinner, go to bed. Такая последовательность помогает связать квартиру с ежедневной жизнью, даже если фраза короткая.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в квартире: слова и действия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 комнатам и действиям для короткого устного пересказа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this? — ответ: It is a table. Вопрос помогает начать разговор и сразу перейти к предмету без длинных объяснений. Дети тренируются отвечать коротко и уверенно, как в мини-диалоге.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по теме квартиры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Where is the bed? — The bed is in the bedroom. Этот вопрос учит использовать названия комнат и предлоги места, чтобы показать, где находится предмет. Так фраза становится точной, а не общей.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 there a sofa in the room? — Yes, there is. Отдельно можно спросить про наличие предмета. Формула работает для маленьких диалогов: вопрос, короткий ответ и улыбка.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many chairs are there? — There are four chairs. Здесь ребёнок учится считать и говорить количество. В результате получается понятная связка: вопрос → число → ответ.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 ищешь свой мяч и говоришь: «The ball is under the bed». Ученик показывает место на рисунке или в классе, а потом называет предлог. Так предлог перестаёт быть «правилом», потому что его видно и можно проверить.
</a:t>
            </a:r>
            <a:endParaRPr lang="en-US" sz="1076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Взгляд под кровать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гостиной становится интереснее: «The lamp is next to the sofa». Ребёнок вспоминает, где стоит лампа у него дома, и рассказывает это одноклассникам. Фраза звучит как маленькая экскурсия по своей квартире.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Лампа рядом с диваном
</a:t>
            </a:r>
            <a:endParaRPr lang="en-US" sz="1600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оживают, когда появляется предложение: «My book is on the shelf». Ребёнок выбирает одну вещь и объясняет, где она лежит. Такой рассказ помогает запомнить слова про предметы и места без долгих упражнений.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любимая книжка на полке
</a:t>
            </a:r>
            <a:endParaRPr lang="en-US" sz="1392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Картинки в голове: как слова становятся своими
</a:t>
            </a:r>
            <a:endParaRPr lang="en-US" sz="189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263441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после урока о квартире
</a:t>
            </a:r>
            <a:endParaRPr lang="en-US" sz="2669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203799"/>
            <a:ext cx="6259200" cy="14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урока у детей остаются базовые слова о комнатах и мебели, предлоги места и простые глаголы действий. Ребёнок умеет собрать короткое предложение про свой дом и увереннее говорить по-английски.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2026-05-13T14:05:39Z</dcterms:created>
  <dcterms:modified xsi:type="dcterms:W3CDTF">2026-05-13T14:05:39Z</dcterms:modified>
</cp:coreProperties>
</file>