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«Аңлатмалы сүзлек»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который объясняет каждое слово просто и понятно.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помощник для больших слов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выручает, когда встречается новое слово или нужно выбрать точный смысл. Он помогает читать без остановок, писать аккуратнее и понимать задания без лишних догадок.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словарная статья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словарной статье сначала стоит само слово — заголовок. Его легко заметить и быстро найти среди других слов по алфавиту.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идёт толкование, то есть короткое объяснение смысла. После него часто приводится пример, который показывает слово в настоящем предложении.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ставят пометы и грамматические сведения. Они подсказывают, где слово употребляется и как оно изменяется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страница словаря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заголовка идёт короткое толкование, а затем пример предложения. Такой порядок помогает сразу увидеть главное и не запутаться в чтении.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 первом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слово обычно выделено крупнее остальных. Так его легче заметить, а нужная статья находится быстрее, почти как по волшебству.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толкование слова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 — это короткое объяснение значения слова простыми и понятными словами. Оно помогает не догадываться, а точно понимать смысл.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предмет, действие, признак или чувство. Толкование показывает, какую именно работу слово выполняет в речи.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толкование не повторяет само слово, а раскрывает его смысл. Тогда слово становится ясным, как будто включили свет.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несколькими значениями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слово умеет быть «многостаночником» и обозначает разные вещи. В словаре такие значения записывают отдельно и по порядку.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значение обычно самое частое. Оно помогает понять привычное употребление слова в обычной речи и школьных текстах.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встречается в другом предложении, нужно проверить, не подходит ли уже другое значение. Так смысл остаётся точным.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значений спасает от путаницы. Он подсказывает, что одно и то же слово может «работать»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словарём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быстро найти нужное значение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5620" y="268259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0712" y="3514947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6100" y="144325"/>
            <a:ext cx="52614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расположены по алфавиту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Алфавитный порядок помогает сразу открыть нужное место в словаре. Не нужно листать страницы наугад, как будто играешь в прятки со словами.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6460465" y="26612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идут по буквам: сначала на первую, потом на следующую. Такой порядок легко запомнить и удобно использовать даже младшему школьнику.
</a:t>
            </a:r>
            <a:endParaRPr lang="en-US" sz="758" dirty="0"/>
          </a:p>
        </p:txBody>
      </p:sp>
      <p:sp>
        <p:nvSpPr>
          <p:cNvPr id="10" name="Text 4"/>
          <p:cNvSpPr txBox="1"/>
          <p:nvPr/>
        </p:nvSpPr>
        <p:spPr>
          <a:xfrm>
            <a:off x="2796956" y="3514951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стоят по алфавиту, в словаре легче находить нужную статью и не путаться между похожими словами. Всё выглядит очень опрятно.
</a:t>
            </a:r>
            <a:endParaRPr lang="en-US" sz="8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примеры так важны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пример особенно полезен: он делает смысл живым и запоминающимся. Слово сразу будто «оживает» и перестаёт казаться сложным.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слово в настоящем предложении, а не в одиночестве. Благодаря этому легче понять, когда слово звучит уместно и что оно означает именно здесь.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759" y="3253495"/>
            <a:ext cx="511875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пометы в словаре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помета подсказывает, что слово чаще звучит в обычной беседе. В тетради или в официальном ответе его лучше использовать осторожно.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подходит для текста, сказки или рассказа, где речь должна звучать красиво и торжественно. Оно словно любит читать книги.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Помета показывает, что слово встречалось раньше чаще, чем теперь. Оно помогает узнавать старые тексты и понимать язык прошлых времён.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относится к науке, технике или другой области знаний. Его нужно употреблять там, где важна точность и аккуратность.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словарь помогает в школе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чтения словарь помогает быстро понять трудное слово и не терять смысл всего текста. Тогда читать становится легче, а загадочные слова перестают строить из себя тайну.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родного языка он подсказывает точное значение слова и помогает выбрать верное написание. Это особенно важно, когда похожие слова легко перепутать и случайно допустить ошибку.
</a:t>
            </a:r>
            <a:endParaRPr lang="en-US" sz="118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заданиями словарь расширяет запас слов и учит замечать оттенки смысла. Благодаря этому ученик отвечает точнее, пишет аккуратнее и увереннее использует новые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составляет словари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попадает на рабочий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внимательно собирают слова из книг, учебников и живой речи. Потом они проверяют, что означает каждое слово, и подбирают ясный пример. На столе остаются карточки, пометки и толстые словари — у каждого слова свой аккуратный след.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проверяет каждую строчку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 уже собран, редактор перечитывает его ещё раз. Он следит, чтобы толкование было точным, пример — понятным, а пометы — верными. Работа похожа на тихую мастерскую, где каждая мелочь важна и ничего нельзя пропустить.
</a:t>
            </a:r>
            <a:endParaRPr lang="en-US" sz="8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и переводной словари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022450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понять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 слово на том же языке. Он нужен, чтобы узнать смысл, увидеть пример и понять, как слово работает в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8700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перевести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Переводной словарь показывает, как это слово звучит на другом языке. Он помогает переводить тексты и находить нужное соответствие.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родного языка в словаре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«Аңлатмалы сүзлек» входят слова, которыми дети и взрослые пользуются дома, в школе и во дворе. Так язык остаётся живым и узнаваемым.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встретить названия предметов, действий, чувств, явлений природы и всего, что окружает человека каждый день. Даже привычные слова в словаре звучат особенно внимательно.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бережно хранит родную речь, как аккуратная шкатулка хранит дорогие вещи. Он показывает, что язык умеет рассказывать о мире точно и красиво.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 новые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прошлого века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пришли к нам из далёкого прошлого и напоминают о жизни прежних поколений. Они помогают узнать историю языка и увидеть, как люди раньше называли вещи, действия и явления. Старая страница словаря будто шепчет: «Я многое помню».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появились недавно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появляются, когда меняется жизнь, техника и привычки людей. Словарь успевает заметить их и объяснить так, чтобы было понятно каждому школьнику. На другой странице времени язык уже говорит по-новому, но всё так же интересно.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читать статью внимательно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останавливаться на первом значении слова: оно может быть не тем, что нужно в тексте. Лучше прочитать статью целиком и не спешить.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подсказывают, как слово употребляется: в разговоре, в книге или в специальной речи. Эти маленькие подсказки спасают от ошибок.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словарную статью внимательно, слово становится понятным точно. А точное понимание — это уже почти половина грамотного ответа.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слово в действии. По ним легче понять, где оно звучит уместно, а где совсем не подходит и может запутать.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непонятно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школьника от незнакомого слова к точному пониманию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красивая речь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помогает выбрать самое точное слово, когда хочется сказать ясно и без путаницы. Тогда мысль звучит ровно, а не прыгает, как мячик по лестнице.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подсказывает, чем можно заменить повторяющееся слово. Благодаря этому речь становится разнообразнее, а текст — приятнее для чтения и не таким однообразным.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 значение слов, он говорит увереннее и аккуратнее. Слова в словаре словно маленькие помощники: каждый знает своё место и не мешает другим.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словарь похож на сокровищницу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сундук с ценностями, словарь охраняет богатство родной речи. Стоит открыть нужную страницу — и перед тобой появляется новое слово, будто сияющая находка из языковой сокровищницы.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хранятся не монеты и драгоценности, а настоящие языковые сокровища: значения слов, примеры, формы и пометы. Каждая статья открывает маленькую тайну и бережно её показывает.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«Аңлатмалы сүзлек»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«Аңлатмалы сүзлек» помогает понимать слова, не путаться в значениях и говорить точнее. Он нужен и на уроке, и дома, когда хочется узнать слово по-настоящему.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2026-05-21T11:46:35Z</dcterms:created>
  <dcterms:modified xsi:type="dcterms:W3CDTF">2026-05-21T11:46:35Z</dcterms:modified>
</cp:coreProperties>
</file>