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одобрения и неодобрения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«да» или «нет» по-английски звучит по-разному.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такие фразы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и несогласие нужны, когда обсуждают планы, еду, правила, идеи и вкусы. Короткие готовые фразы помогают отвечать быстро, звучать естественно и сохранять вежливый тон.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ответ «да» или «нет»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предлагает идею, и ответ нужен сразу. В этот момент помогают короткие фразы согласия, отказа или мягкого сомнения, чтобы разговор не прерывался.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 только смысл, но и тон. Одно и то же решение можно сказать дружелюбно, уверенно или осторожно — в зависимости от 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особенно важно учитывать учителя, одноклассников и тему обсуждения. С друзьями допустимы более простые клише, а на уроке лучше звучать аккуратно.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отвечаем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меняются в зависимости от близости к человеку. Чем официальнее разговор, тем чаще нужны вежливые и нейтральные варианты без резких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и неодобрение: разница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одобрение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показывает, что идея, правило или предложение вам подходят. Это может быть спокойное согласие, поддержка или радость от чужой мысли.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неодобрение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 выражает несогласие, отказ или недовольство. Оно не всегда звучит резко: иногда это просто осторожный сигнал, что вариант вам не подходит.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like it говорит о личном отношении, а I disagree — о несогласии с мыслью. Это не одно и то же.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Одобрение: базовые формулы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обсуждают матч, и кто-то предлагает выйти на поле. Ответ звучит просто и дружелюбно: Sounds good. Так фраза показывает готовность согласиться без лишних объяснений.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собрании обсуждают правило, и ученик слышит предложение, которое кажется честным и разумным. В ответ подходит I agree, потому что оно прямо поддерживает решение.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выходные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выбирают занятие на выходные, и ответ должен быть коротким и позитивным. Фраза That’s good помогает показать одобрение и сохранить лёгкий, естественный разговор.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одобрение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so звучит мягко и не слишком категорично. Эта фраза подходит, когда вы почти согласны, но хотите оставить место для сомнения или уточнения.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«конечно»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Sure — короткий и дружелюбный ответ. Его удобно использовать в разговоре с друзьями, когда предложение простое и вы готовы сразу согласиться без долгих объяснений.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возражений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Okay with me показывает спокойное принятие решения. Такая фраза особенно удобна, когда выбор уже сделан и вы не возражаете против общего плана.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ответы помогают звучать естественно и не перегружать речь. В коротком диалоге они часто лучше, чем длинное объяснение или слишком сильное согласие.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одобрение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симпатия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идея действительно нравится, можно ответить I love it! Эта фраза передаёт сильный интерес и эмоциональную поддержку, особенно в разговоре о хобби, мероприятиях или школьных проектах.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idea! показывает, что предложение кажется удачным и интересным. Так удобно реагировать на план кружка, классного события или совместной игры после уроков.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Absolutely! звучит уверенно и коротко. Этой фразой легко подтвердить согласие, когда вы полностью поддерживаете решение и не хотите добавлять лишние слова.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одобрение помогает быстро вдохновить собеседника. Но в школьной речи важно не переборщить: оно уместно, когда поддержка действительно искренняя и естественная.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Неодобрение: базовые формулы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disagree используется, когда вы не согласны с мнением, правилом или решением. Эта фраза звучит прямо, но в школе лучше добавлять спокойный тон.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неприятие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 it показывает личное неприятие. Фраза подходит, когда вам не нравится вкус, идея или вариант, но не обязательно спорите с чужим мнением.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thanks — вежливый отказ от предложения. Его часто используют в повседневном общении, когда нужно спокойно отказаться от еды, помощи или участия.
</a:t>
            </a:r>
            <a:endParaRPr lang="en-US" sz="14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неодобрение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старт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осторожный ответ: I’m not sure. Он помогает не спорить резко и показывает, что вы сомневаетесь или хотите подумать.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часто добавляют короткое объяснение. Так собеседник понимает причину, а ответ выглядит вежливее и понятнее для школьного общения.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несогласие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смягчить отказ словами Maybe not или I don’t think so. Эти варианты подходят, когда идея кажется неудачной, но разговор остаётся спокойным.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запомнить эту тройку: она помогает быстро выбрать тон ответа и не звучать грубо.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этой презентации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реакции удобно различать в школьном разговоре.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ответ по шагам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строится по схеме: реакция, затем причина или итог с because и so.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формулы помогают не звучать слишком резко и сохраняют хороший тон в школьном разговоре.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раздел «Вежливое несогласие»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вежливые варианты несогласия особенно полезны на уроке.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реплики легко переходят в грубость и мешают спокойно обсуждать идею или правило.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раздел «Невежливые фразы: чего избегать»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нежелательных фразы лучше сразу запомнить как примеры для избегания.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одна и та же фраза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прозвучать по-разному, если изменить тон и паузу. Спокойное I’m not sure выглядит осторожно и вежливо, а короткое No way! сразу делает отказ жёстким и напряжённым.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выражение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открытая поза помогают словам звучать мягче. Когда ученик говорит Absolutely! спокойно и уверенно, это поддержка. Если он отводит взгляд и резко бросает фразу, смысл становится гораздо холоднее.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путают чаще всего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степенью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путают I like it и I love it. Первое показывает обычное одобрение, второе — более сильное чувство, поэтому в школьном диалоге важно не преувеличивать.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disagree не заменяет I don’t like it. Первое означает несогласие с идеей или правилом, а второе — просто отрицательную реакцию на вкус, предмет или предложение.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важен порядок слов: I think so, I don’t think so, Okay with me. Если менять его случайно, фраза звучит неестественно и сбивает собеседника.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so не равна полному I agree. Она выражает осторожное согласие, когда ученик не хочет звучать слишком категорично или пока не уверен на сто процентов.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одобрения к недовольству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замена слова заметно меняет силу оценки и уместность фразы в разговоре.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меняет не только значение, но и эмоциональную силу ответа.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раздел «Как меняется смысл при смене фразы»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в мини-диалоге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84125"/>
            <a:ext cx="4678500" cy="13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причиной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работает лучше всего, если сразу показать отношение и затем объяснить его одной причиной. Так реплика звучит естественно и понятно для друга в школе.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307607"/>
            <a:ext cx="4678500" cy="13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идея кажется рискованной, подойдёт мягкое несогласие. Оно помогает не спорить резко и при этом честно показать своё мнение перед одноклассником или 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ответа для друга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ответа для школьного диалога: одна фраза реакции и одна причина на языке простых клише.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 ответ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каждую ситуацию с реакцией и проверьте, как меняется тон ответа в разговоре.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быстро показать согласие, сомнение или несогласие без лишних слов.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упражнение на сопоставление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ясно и вежливо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различать мягкое, сильное и вежливое несогласие. На следующем уроке проверьте себя: для четырёх школьных ситуаций выберите ответ и добавьте одну причину через because.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2026-07-25T18:10:34Z</dcterms:created>
  <dcterms:modified xsi:type="dcterms:W3CDTF">2026-07-25T18:10:34Z</dcterms:modified>
</cp:coreProperties>
</file>